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5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8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9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10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11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12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13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14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15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16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17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18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19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2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21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2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23.xml" ContentType="application/vnd.openxmlformats-officedocument.theme+xml"/>
  <Override PartName="/ppt/theme/theme24.xml" ContentType="application/vnd.openxmlformats-officedocument.theme+xml"/>
  <Override PartName="/ppt/theme/theme2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0" r:id="rId4"/>
    <p:sldMasterId id="2147483677" r:id="rId5"/>
    <p:sldMasterId id="2147483684" r:id="rId6"/>
    <p:sldMasterId id="2147483691" r:id="rId7"/>
    <p:sldMasterId id="2147483698" r:id="rId8"/>
    <p:sldMasterId id="2147483705" r:id="rId9"/>
    <p:sldMasterId id="2147483712" r:id="rId10"/>
    <p:sldMasterId id="2147483719" r:id="rId11"/>
    <p:sldMasterId id="2147483726" r:id="rId12"/>
    <p:sldMasterId id="2147483733" r:id="rId13"/>
    <p:sldMasterId id="2147483740" r:id="rId14"/>
    <p:sldMasterId id="2147483747" r:id="rId15"/>
    <p:sldMasterId id="2147483754" r:id="rId16"/>
    <p:sldMasterId id="2147483761" r:id="rId17"/>
    <p:sldMasterId id="2147483768" r:id="rId18"/>
    <p:sldMasterId id="2147483775" r:id="rId19"/>
    <p:sldMasterId id="2147483782" r:id="rId20"/>
    <p:sldMasterId id="2147483789" r:id="rId21"/>
    <p:sldMasterId id="2147483796" r:id="rId22"/>
    <p:sldMasterId id="2147483803" r:id="rId23"/>
    <p:sldMasterId id="2147483822" r:id="rId24"/>
    <p:sldMasterId id="2147483830" r:id="rId25"/>
    <p:sldMasterId id="2147483873" r:id="rId26"/>
  </p:sldMasterIdLst>
  <p:notesMasterIdLst>
    <p:notesMasterId r:id="rId55"/>
  </p:notesMasterIdLst>
  <p:handoutMasterIdLst>
    <p:handoutMasterId r:id="rId56"/>
  </p:handoutMasterIdLst>
  <p:sldIdLst>
    <p:sldId id="439" r:id="rId27"/>
    <p:sldId id="472" r:id="rId28"/>
    <p:sldId id="440" r:id="rId29"/>
    <p:sldId id="473" r:id="rId30"/>
    <p:sldId id="474" r:id="rId31"/>
    <p:sldId id="441" r:id="rId32"/>
    <p:sldId id="475" r:id="rId33"/>
    <p:sldId id="476" r:id="rId34"/>
    <p:sldId id="477" r:id="rId35"/>
    <p:sldId id="478" r:id="rId36"/>
    <p:sldId id="487" r:id="rId37"/>
    <p:sldId id="479" r:id="rId38"/>
    <p:sldId id="481" r:id="rId39"/>
    <p:sldId id="488" r:id="rId40"/>
    <p:sldId id="489" r:id="rId41"/>
    <p:sldId id="491" r:id="rId42"/>
    <p:sldId id="492" r:id="rId43"/>
    <p:sldId id="493" r:id="rId44"/>
    <p:sldId id="490" r:id="rId45"/>
    <p:sldId id="482" r:id="rId46"/>
    <p:sldId id="483" r:id="rId47"/>
    <p:sldId id="485" r:id="rId48"/>
    <p:sldId id="486" r:id="rId49"/>
    <p:sldId id="480" r:id="rId50"/>
    <p:sldId id="484" r:id="rId51"/>
    <p:sldId id="494" r:id="rId52"/>
    <p:sldId id="495" r:id="rId53"/>
    <p:sldId id="496" r:id="rId54"/>
  </p:sldIdLst>
  <p:sldSz cx="9906000" cy="6858000" type="A4"/>
  <p:notesSz cx="9926638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8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49057" algn="l" rtl="0" fontAlgn="base">
      <a:spcBef>
        <a:spcPct val="0"/>
      </a:spcBef>
      <a:spcAft>
        <a:spcPct val="0"/>
      </a:spcAft>
      <a:defRPr sz="8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98127" algn="l" rtl="0" fontAlgn="base">
      <a:spcBef>
        <a:spcPct val="0"/>
      </a:spcBef>
      <a:spcAft>
        <a:spcPct val="0"/>
      </a:spcAft>
      <a:defRPr sz="8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47156" algn="l" rtl="0" fontAlgn="base">
      <a:spcBef>
        <a:spcPct val="0"/>
      </a:spcBef>
      <a:spcAft>
        <a:spcPct val="0"/>
      </a:spcAft>
      <a:defRPr sz="8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96225" algn="l" rtl="0" fontAlgn="base">
      <a:spcBef>
        <a:spcPct val="0"/>
      </a:spcBef>
      <a:spcAft>
        <a:spcPct val="0"/>
      </a:spcAft>
      <a:defRPr sz="8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45286" algn="l" defTabSz="898127" rtl="0" eaLnBrk="1" latinLnBrk="0" hangingPunct="1">
      <a:defRPr sz="8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694340" algn="l" defTabSz="898127" rtl="0" eaLnBrk="1" latinLnBrk="0" hangingPunct="1">
      <a:defRPr sz="8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143397" algn="l" defTabSz="898127" rtl="0" eaLnBrk="1" latinLnBrk="0" hangingPunct="1">
      <a:defRPr sz="8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592455" algn="l" defTabSz="898127" rtl="0" eaLnBrk="1" latinLnBrk="0" hangingPunct="1">
      <a:defRPr sz="8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FFFFCC"/>
    <a:srgbClr val="0000FF"/>
    <a:srgbClr val="F6D7A2"/>
    <a:srgbClr val="F6D106"/>
    <a:srgbClr val="FED208"/>
    <a:srgbClr val="0000CC"/>
    <a:srgbClr val="EF6B01"/>
    <a:srgbClr val="FA9D10"/>
    <a:srgbClr val="C20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63" autoAdjust="0"/>
    <p:restoredTop sz="92617" autoAdjust="0"/>
  </p:normalViewPr>
  <p:slideViewPr>
    <p:cSldViewPr>
      <p:cViewPr>
        <p:scale>
          <a:sx n="90" d="100"/>
          <a:sy n="90" d="100"/>
        </p:scale>
        <p:origin x="-1326" y="-13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slideMaster" Target="slideMasters/slideMaster23.xml"/><Relationship Id="rId39" Type="http://schemas.openxmlformats.org/officeDocument/2006/relationships/slide" Target="slides/slide13.xml"/><Relationship Id="rId21" Type="http://schemas.openxmlformats.org/officeDocument/2006/relationships/slideMaster" Target="slideMasters/slideMaster18.xml"/><Relationship Id="rId34" Type="http://schemas.openxmlformats.org/officeDocument/2006/relationships/slide" Target="slides/slide8.xml"/><Relationship Id="rId42" Type="http://schemas.openxmlformats.org/officeDocument/2006/relationships/slide" Target="slides/slide16.xml"/><Relationship Id="rId47" Type="http://schemas.openxmlformats.org/officeDocument/2006/relationships/slide" Target="slides/slide21.xml"/><Relationship Id="rId50" Type="http://schemas.openxmlformats.org/officeDocument/2006/relationships/slide" Target="slides/slide24.xml"/><Relationship Id="rId55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Master" Target="slideMasters/slideMaster22.xml"/><Relationship Id="rId33" Type="http://schemas.openxmlformats.org/officeDocument/2006/relationships/slide" Target="slides/slide7.xml"/><Relationship Id="rId38" Type="http://schemas.openxmlformats.org/officeDocument/2006/relationships/slide" Target="slides/slide12.xml"/><Relationship Id="rId46" Type="http://schemas.openxmlformats.org/officeDocument/2006/relationships/slide" Target="slides/slide20.xml"/><Relationship Id="rId59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Master" Target="slideMasters/slideMaster17.xml"/><Relationship Id="rId29" Type="http://schemas.openxmlformats.org/officeDocument/2006/relationships/slide" Target="slides/slide3.xml"/><Relationship Id="rId41" Type="http://schemas.openxmlformats.org/officeDocument/2006/relationships/slide" Target="slides/slide15.xml"/><Relationship Id="rId54" Type="http://schemas.openxmlformats.org/officeDocument/2006/relationships/slide" Target="slides/slide2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Master" Target="slideMasters/slideMaster21.xml"/><Relationship Id="rId32" Type="http://schemas.openxmlformats.org/officeDocument/2006/relationships/slide" Target="slides/slide6.xml"/><Relationship Id="rId37" Type="http://schemas.openxmlformats.org/officeDocument/2006/relationships/slide" Target="slides/slide11.xml"/><Relationship Id="rId40" Type="http://schemas.openxmlformats.org/officeDocument/2006/relationships/slide" Target="slides/slide14.xml"/><Relationship Id="rId45" Type="http://schemas.openxmlformats.org/officeDocument/2006/relationships/slide" Target="slides/slide19.xml"/><Relationship Id="rId53" Type="http://schemas.openxmlformats.org/officeDocument/2006/relationships/slide" Target="slides/slide27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Master" Target="slideMasters/slideMaster20.xml"/><Relationship Id="rId28" Type="http://schemas.openxmlformats.org/officeDocument/2006/relationships/slide" Target="slides/slide2.xml"/><Relationship Id="rId36" Type="http://schemas.openxmlformats.org/officeDocument/2006/relationships/slide" Target="slides/slide10.xml"/><Relationship Id="rId49" Type="http://schemas.openxmlformats.org/officeDocument/2006/relationships/slide" Target="slides/slide23.xml"/><Relationship Id="rId57" Type="http://schemas.openxmlformats.org/officeDocument/2006/relationships/presProps" Target="presProps.xml"/><Relationship Id="rId10" Type="http://schemas.openxmlformats.org/officeDocument/2006/relationships/slideMaster" Target="slideMasters/slideMaster7.xml"/><Relationship Id="rId19" Type="http://schemas.openxmlformats.org/officeDocument/2006/relationships/slideMaster" Target="slideMasters/slideMaster16.xml"/><Relationship Id="rId31" Type="http://schemas.openxmlformats.org/officeDocument/2006/relationships/slide" Target="slides/slide5.xml"/><Relationship Id="rId44" Type="http://schemas.openxmlformats.org/officeDocument/2006/relationships/slide" Target="slides/slide18.xml"/><Relationship Id="rId52" Type="http://schemas.openxmlformats.org/officeDocument/2006/relationships/slide" Target="slides/slide26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Master" Target="slideMasters/slideMaster19.xml"/><Relationship Id="rId27" Type="http://schemas.openxmlformats.org/officeDocument/2006/relationships/slide" Target="slides/slide1.xml"/><Relationship Id="rId30" Type="http://schemas.openxmlformats.org/officeDocument/2006/relationships/slide" Target="slides/slide4.xml"/><Relationship Id="rId35" Type="http://schemas.openxmlformats.org/officeDocument/2006/relationships/slide" Target="slides/slide9.xml"/><Relationship Id="rId43" Type="http://schemas.openxmlformats.org/officeDocument/2006/relationships/slide" Target="slides/slide17.xml"/><Relationship Id="rId48" Type="http://schemas.openxmlformats.org/officeDocument/2006/relationships/slide" Target="slides/slide22.xml"/><Relationship Id="rId56" Type="http://schemas.openxmlformats.org/officeDocument/2006/relationships/handoutMaster" Target="handoutMasters/handoutMaster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25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4301543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2802" y="0"/>
            <a:ext cx="4301543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38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6456611"/>
            <a:ext cx="4301543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38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2802" y="6456611"/>
            <a:ext cx="4301543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048B322-7196-490E-86EB-BC0391C8D32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4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802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0EF9833D-5B38-4037-B8AA-0F69A0060D41}" type="datetimeFigureOut">
              <a:rPr lang="ru-RU"/>
              <a:pPr>
                <a:defRPr/>
              </a:pPr>
              <a:t>26.12.2022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122613" y="509588"/>
            <a:ext cx="3681412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802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77EFA82E-D45C-4223-B7CB-47D5D1E6D9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67987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4905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89812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4715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7962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45286" algn="l" defTabSz="89812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694340" algn="l" defTabSz="89812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43397" algn="l" defTabSz="89812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592455" algn="l" defTabSz="89812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EFA82E-D45C-4223-B7CB-47D5D1E6D94B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2650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EFA82E-D45C-4223-B7CB-47D5D1E6D94B}" type="slidenum">
              <a:rPr lang="ru-RU" smtClean="0"/>
              <a:pPr>
                <a:defRPr/>
              </a:pPr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4050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FC1C8-3CB9-47FF-8785-DE12D7FAA92D}" type="datetime1">
              <a:rPr lang="ru-RU" smtClean="0"/>
              <a:t>26.12.2022</a:t>
            </a:fld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5147" y="176261"/>
            <a:ext cx="8388747" cy="59744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63A4A-B9C2-4EE2-A2A6-014B501FD32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71753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5036" y="176261"/>
            <a:ext cx="8388747" cy="597443"/>
          </a:xfrm>
        </p:spPr>
        <p:txBody>
          <a:bodyPr rtlCol="0">
            <a:normAutofit/>
          </a:bodyPr>
          <a:lstStyle>
            <a:lvl1pPr algn="l" defTabSz="908600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204EE-4E12-4B7E-B9A6-27C1519B3A5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40499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9086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86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86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86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86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25849-33A4-4C09-AF33-4C2F3DB9B72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92290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1E7DC-55E5-45A1-94EC-60B36578690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65580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0356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24DAF-8599-43BE-B7D0-959A01992AD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12926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0356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3"/>
          </a:xfrm>
        </p:spPr>
        <p:txBody>
          <a:bodyPr rtlCol="0">
            <a:normAutofit/>
          </a:bodyPr>
          <a:lstStyle>
            <a:lvl1pPr algn="l" defTabSz="91035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035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035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035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0356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3"/>
          </a:xfrm>
        </p:spPr>
        <p:txBody>
          <a:bodyPr rtlCol="0">
            <a:normAutofit/>
          </a:bodyPr>
          <a:lstStyle>
            <a:lvl1pPr algn="l" defTabSz="91035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035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035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035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035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6AE09-9205-4162-A87C-4333F68A79C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79841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0356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6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55175" indent="0">
              <a:buNone/>
              <a:defRPr sz="2000" b="1"/>
            </a:lvl2pPr>
            <a:lvl3pPr marL="910356" indent="0">
              <a:buNone/>
              <a:defRPr sz="1800" b="1"/>
            </a:lvl3pPr>
            <a:lvl4pPr marL="1365524" indent="0">
              <a:buNone/>
              <a:defRPr sz="1600" b="1"/>
            </a:lvl4pPr>
            <a:lvl5pPr marL="1820705" indent="0">
              <a:buNone/>
              <a:defRPr sz="1600" b="1"/>
            </a:lvl5pPr>
            <a:lvl6pPr marL="2275882" indent="0">
              <a:buNone/>
              <a:defRPr sz="1600" b="1"/>
            </a:lvl6pPr>
            <a:lvl7pPr marL="2731062" indent="0">
              <a:buNone/>
              <a:defRPr sz="1600" b="1"/>
            </a:lvl7pPr>
            <a:lvl8pPr marL="3186233" indent="0">
              <a:buNone/>
              <a:defRPr sz="1600" b="1"/>
            </a:lvl8pPr>
            <a:lvl9pPr marL="364141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52"/>
            <a:ext cx="4377146" cy="4290503"/>
          </a:xfrm>
        </p:spPr>
        <p:txBody>
          <a:bodyPr rtlCol="0">
            <a:normAutofit/>
          </a:bodyPr>
          <a:lstStyle>
            <a:lvl1pPr algn="l" defTabSz="91035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035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035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035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0356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9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55175" indent="0">
              <a:buNone/>
              <a:defRPr sz="2000" b="1"/>
            </a:lvl2pPr>
            <a:lvl3pPr marL="910356" indent="0">
              <a:buNone/>
              <a:defRPr sz="1800" b="1"/>
            </a:lvl3pPr>
            <a:lvl4pPr marL="1365524" indent="0">
              <a:buNone/>
              <a:defRPr sz="1600" b="1"/>
            </a:lvl4pPr>
            <a:lvl5pPr marL="1820705" indent="0">
              <a:buNone/>
              <a:defRPr sz="1600" b="1"/>
            </a:lvl5pPr>
            <a:lvl6pPr marL="2275882" indent="0">
              <a:buNone/>
              <a:defRPr sz="1600" b="1"/>
            </a:lvl6pPr>
            <a:lvl7pPr marL="2731062" indent="0">
              <a:buNone/>
              <a:defRPr sz="1600" b="1"/>
            </a:lvl7pPr>
            <a:lvl8pPr marL="3186233" indent="0">
              <a:buNone/>
              <a:defRPr sz="1600" b="1"/>
            </a:lvl8pPr>
            <a:lvl9pPr marL="364141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52"/>
            <a:ext cx="4378762" cy="4290503"/>
          </a:xfrm>
        </p:spPr>
        <p:txBody>
          <a:bodyPr rtlCol="0">
            <a:normAutofit/>
          </a:bodyPr>
          <a:lstStyle>
            <a:lvl1pPr algn="l" defTabSz="910356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0356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0356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0356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0356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F33CA-F1D0-4FE3-AFA1-0D06FD82375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6498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5018" y="176261"/>
            <a:ext cx="8388747" cy="597443"/>
          </a:xfrm>
        </p:spPr>
        <p:txBody>
          <a:bodyPr rtlCol="0">
            <a:normAutofit/>
          </a:bodyPr>
          <a:lstStyle>
            <a:lvl1pPr algn="l" defTabSz="910356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0289B-7D39-4950-BB7C-AD25DFB2FA6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0274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91035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035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035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035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035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25086-D6F8-42B2-8612-21D9F550E0D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67117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7B1D8-2D69-4AEC-BEAD-0591B785B4D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08916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2221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2221F-6AF4-498D-9C0F-EED464A34C5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815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28BE6-A544-4EAB-8CBA-77A36FFFC88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38776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2221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3"/>
          </a:xfrm>
        </p:spPr>
        <p:txBody>
          <a:bodyPr rtlCol="0">
            <a:normAutofit/>
          </a:bodyPr>
          <a:lstStyle>
            <a:lvl1pPr algn="l" defTabSz="912221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2221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2221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2221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2221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3"/>
          </a:xfrm>
        </p:spPr>
        <p:txBody>
          <a:bodyPr rtlCol="0">
            <a:normAutofit/>
          </a:bodyPr>
          <a:lstStyle>
            <a:lvl1pPr algn="l" defTabSz="912221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2221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2221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2221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2221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0C769-7CD4-476B-9559-83A7C80CEBD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72760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2221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6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56109" indent="0">
              <a:buNone/>
              <a:defRPr sz="2000" b="1"/>
            </a:lvl2pPr>
            <a:lvl3pPr marL="912221" indent="0">
              <a:buNone/>
              <a:defRPr sz="1800" b="1"/>
            </a:lvl3pPr>
            <a:lvl4pPr marL="1368326" indent="0">
              <a:buNone/>
              <a:defRPr sz="1600" b="1"/>
            </a:lvl4pPr>
            <a:lvl5pPr marL="1824438" indent="0">
              <a:buNone/>
              <a:defRPr sz="1600" b="1"/>
            </a:lvl5pPr>
            <a:lvl6pPr marL="2280547" indent="0">
              <a:buNone/>
              <a:defRPr sz="1600" b="1"/>
            </a:lvl6pPr>
            <a:lvl7pPr marL="2736661" indent="0">
              <a:buNone/>
              <a:defRPr sz="1600" b="1"/>
            </a:lvl7pPr>
            <a:lvl8pPr marL="3192764" indent="0">
              <a:buNone/>
              <a:defRPr sz="1600" b="1"/>
            </a:lvl8pPr>
            <a:lvl9pPr marL="364887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49"/>
            <a:ext cx="4377146" cy="4290503"/>
          </a:xfrm>
        </p:spPr>
        <p:txBody>
          <a:bodyPr rtlCol="0">
            <a:normAutofit/>
          </a:bodyPr>
          <a:lstStyle>
            <a:lvl1pPr algn="l" defTabSz="912221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2221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2221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2221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2221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9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56109" indent="0">
              <a:buNone/>
              <a:defRPr sz="2000" b="1"/>
            </a:lvl2pPr>
            <a:lvl3pPr marL="912221" indent="0">
              <a:buNone/>
              <a:defRPr sz="1800" b="1"/>
            </a:lvl3pPr>
            <a:lvl4pPr marL="1368326" indent="0">
              <a:buNone/>
              <a:defRPr sz="1600" b="1"/>
            </a:lvl4pPr>
            <a:lvl5pPr marL="1824438" indent="0">
              <a:buNone/>
              <a:defRPr sz="1600" b="1"/>
            </a:lvl5pPr>
            <a:lvl6pPr marL="2280547" indent="0">
              <a:buNone/>
              <a:defRPr sz="1600" b="1"/>
            </a:lvl6pPr>
            <a:lvl7pPr marL="2736661" indent="0">
              <a:buNone/>
              <a:defRPr sz="1600" b="1"/>
            </a:lvl7pPr>
            <a:lvl8pPr marL="3192764" indent="0">
              <a:buNone/>
              <a:defRPr sz="1600" b="1"/>
            </a:lvl8pPr>
            <a:lvl9pPr marL="364887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49"/>
            <a:ext cx="4378762" cy="4290503"/>
          </a:xfrm>
        </p:spPr>
        <p:txBody>
          <a:bodyPr rtlCol="0">
            <a:normAutofit/>
          </a:bodyPr>
          <a:lstStyle>
            <a:lvl1pPr algn="l" defTabSz="912221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2221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2221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2221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2221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C1423-D396-4277-8DFF-2EEA617ED60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40965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4998" y="176261"/>
            <a:ext cx="8388747" cy="597443"/>
          </a:xfrm>
        </p:spPr>
        <p:txBody>
          <a:bodyPr rtlCol="0">
            <a:normAutofit/>
          </a:bodyPr>
          <a:lstStyle>
            <a:lvl1pPr algn="l" defTabSz="912221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88E6E-E92C-4346-B34D-601ED653499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4776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912221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2221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2221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2221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2221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095AA-8432-495E-9316-041AFBCF8B9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0691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EA490-2B08-4F68-AA8A-0F2FB0A4517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38625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296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BF429-4807-4473-A895-9CD6284BC32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96679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296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3"/>
          </a:xfrm>
        </p:spPr>
        <p:txBody>
          <a:bodyPr rtlCol="0">
            <a:normAutofit/>
          </a:bodyPr>
          <a:lstStyle>
            <a:lvl1pPr algn="l" defTabSz="91429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29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29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29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296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3"/>
          </a:xfrm>
        </p:spPr>
        <p:txBody>
          <a:bodyPr rtlCol="0">
            <a:normAutofit/>
          </a:bodyPr>
          <a:lstStyle>
            <a:lvl1pPr algn="l" defTabSz="91429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29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29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29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29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3F772-2A0E-4E12-8EFD-619772EC314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67169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296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6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57148" indent="0">
              <a:buNone/>
              <a:defRPr sz="2000" b="1"/>
            </a:lvl2pPr>
            <a:lvl3pPr marL="914296" indent="0">
              <a:buNone/>
              <a:defRPr sz="1800" b="1"/>
            </a:lvl3pPr>
            <a:lvl4pPr marL="1371445" indent="0">
              <a:buNone/>
              <a:defRPr sz="1600" b="1"/>
            </a:lvl4pPr>
            <a:lvl5pPr marL="1828592" indent="0">
              <a:buNone/>
              <a:defRPr sz="1600" b="1"/>
            </a:lvl5pPr>
            <a:lvl6pPr marL="2285740" indent="0">
              <a:buNone/>
              <a:defRPr sz="1600" b="1"/>
            </a:lvl6pPr>
            <a:lvl7pPr marL="2742888" indent="0">
              <a:buNone/>
              <a:defRPr sz="1600" b="1"/>
            </a:lvl7pPr>
            <a:lvl8pPr marL="3200036" indent="0">
              <a:buNone/>
              <a:defRPr sz="1600" b="1"/>
            </a:lvl8pPr>
            <a:lvl9pPr marL="365718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22"/>
            <a:ext cx="4377146" cy="4290503"/>
          </a:xfrm>
        </p:spPr>
        <p:txBody>
          <a:bodyPr rtlCol="0">
            <a:normAutofit/>
          </a:bodyPr>
          <a:lstStyle>
            <a:lvl1pPr algn="l" defTabSz="91429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29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29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29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296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8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57148" indent="0">
              <a:buNone/>
              <a:defRPr sz="2000" b="1"/>
            </a:lvl2pPr>
            <a:lvl3pPr marL="914296" indent="0">
              <a:buNone/>
              <a:defRPr sz="1800" b="1"/>
            </a:lvl3pPr>
            <a:lvl4pPr marL="1371445" indent="0">
              <a:buNone/>
              <a:defRPr sz="1600" b="1"/>
            </a:lvl4pPr>
            <a:lvl5pPr marL="1828592" indent="0">
              <a:buNone/>
              <a:defRPr sz="1600" b="1"/>
            </a:lvl5pPr>
            <a:lvl6pPr marL="2285740" indent="0">
              <a:buNone/>
              <a:defRPr sz="1600" b="1"/>
            </a:lvl6pPr>
            <a:lvl7pPr marL="2742888" indent="0">
              <a:buNone/>
              <a:defRPr sz="1600" b="1"/>
            </a:lvl7pPr>
            <a:lvl8pPr marL="3200036" indent="0">
              <a:buNone/>
              <a:defRPr sz="1600" b="1"/>
            </a:lvl8pPr>
            <a:lvl9pPr marL="365718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22"/>
            <a:ext cx="4378762" cy="4290503"/>
          </a:xfrm>
        </p:spPr>
        <p:txBody>
          <a:bodyPr rtlCol="0">
            <a:normAutofit/>
          </a:bodyPr>
          <a:lstStyle>
            <a:lvl1pPr algn="l" defTabSz="914296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296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296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296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296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476F8D-CBA1-431C-9E1B-2BDC9D0CDE7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51727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4977" y="176260"/>
            <a:ext cx="8388747" cy="597443"/>
          </a:xfrm>
        </p:spPr>
        <p:txBody>
          <a:bodyPr rtlCol="0">
            <a:normAutofit/>
          </a:bodyPr>
          <a:lstStyle>
            <a:lvl1pPr algn="l" defTabSz="914296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3DE61-A709-4D7E-BA04-921251DDDAB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37747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91429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29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29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29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29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E37E43-3D5D-493D-9107-F90CFB12F18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915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DFABB-16AE-4520-AF2D-E248AE9FDC4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8575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EBE45-ADFC-4A52-B4F4-75D42223EB4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62696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D860F-A472-4B2B-966C-0D4059FC52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75755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F434B-6DE6-4F49-B36A-85444FA0459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75980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6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49057" indent="0">
              <a:buNone/>
              <a:defRPr sz="2000" b="1"/>
            </a:lvl2pPr>
            <a:lvl3pPr marL="898127" indent="0">
              <a:buNone/>
              <a:defRPr sz="1800" b="1"/>
            </a:lvl3pPr>
            <a:lvl4pPr marL="1347156" indent="0">
              <a:buNone/>
              <a:defRPr sz="1600" b="1"/>
            </a:lvl4pPr>
            <a:lvl5pPr marL="1796225" indent="0">
              <a:buNone/>
              <a:defRPr sz="1600" b="1"/>
            </a:lvl5pPr>
            <a:lvl6pPr marL="2245286" indent="0">
              <a:buNone/>
              <a:defRPr sz="1600" b="1"/>
            </a:lvl6pPr>
            <a:lvl7pPr marL="2694340" indent="0">
              <a:buNone/>
              <a:defRPr sz="1600" b="1"/>
            </a:lvl7pPr>
            <a:lvl8pPr marL="3143397" indent="0">
              <a:buNone/>
              <a:defRPr sz="1600" b="1"/>
            </a:lvl8pPr>
            <a:lvl9pPr marL="359245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52"/>
            <a:ext cx="4377146" cy="429050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9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49057" indent="0">
              <a:buNone/>
              <a:defRPr sz="2000" b="1"/>
            </a:lvl2pPr>
            <a:lvl3pPr marL="898127" indent="0">
              <a:buNone/>
              <a:defRPr sz="1800" b="1"/>
            </a:lvl3pPr>
            <a:lvl4pPr marL="1347156" indent="0">
              <a:buNone/>
              <a:defRPr sz="1600" b="1"/>
            </a:lvl4pPr>
            <a:lvl5pPr marL="1796225" indent="0">
              <a:buNone/>
              <a:defRPr sz="1600" b="1"/>
            </a:lvl5pPr>
            <a:lvl6pPr marL="2245286" indent="0">
              <a:buNone/>
              <a:defRPr sz="1600" b="1"/>
            </a:lvl6pPr>
            <a:lvl7pPr marL="2694340" indent="0">
              <a:buNone/>
              <a:defRPr sz="1600" b="1"/>
            </a:lvl7pPr>
            <a:lvl8pPr marL="3143397" indent="0">
              <a:buNone/>
              <a:defRPr sz="1600" b="1"/>
            </a:lvl8pPr>
            <a:lvl9pPr marL="359245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52"/>
            <a:ext cx="4378762" cy="429050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9FD81-236A-45C0-92AC-F23F16C722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22799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5147" y="176261"/>
            <a:ext cx="8388747" cy="59744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CB22E-B7C1-4427-994A-AABB7907A11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91009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ED06F-9E2A-42FB-92C7-BEC3297F18B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5016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7314A-CF0C-49E9-82DF-5C69907B2F9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6899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C1663-4789-4CB7-8631-B74F31E3C600}" type="datetime1">
              <a:rPr lang="ru-RU"/>
              <a:pPr>
                <a:defRPr/>
              </a:pPr>
              <a:t>26.12.2022</a:t>
            </a:fld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112B0-73F9-437E-BCC1-73131BFD637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146786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8C0FE-8258-4377-9FA3-5671728610F6}" type="datetime1">
              <a:rPr lang="ru-RU"/>
              <a:pPr>
                <a:defRPr/>
              </a:pPr>
              <a:t>26.12.2022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7249A-EE46-4176-B2E3-62DEE5BA9FB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005682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6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49057" indent="0">
              <a:buNone/>
              <a:defRPr sz="2000" b="1"/>
            </a:lvl2pPr>
            <a:lvl3pPr marL="898127" indent="0">
              <a:buNone/>
              <a:defRPr sz="1800" b="1"/>
            </a:lvl3pPr>
            <a:lvl4pPr marL="1347156" indent="0">
              <a:buNone/>
              <a:defRPr sz="1600" b="1"/>
            </a:lvl4pPr>
            <a:lvl5pPr marL="1796225" indent="0">
              <a:buNone/>
              <a:defRPr sz="1600" b="1"/>
            </a:lvl5pPr>
            <a:lvl6pPr marL="2245286" indent="0">
              <a:buNone/>
              <a:defRPr sz="1600" b="1"/>
            </a:lvl6pPr>
            <a:lvl7pPr marL="2694340" indent="0">
              <a:buNone/>
              <a:defRPr sz="1600" b="1"/>
            </a:lvl7pPr>
            <a:lvl8pPr marL="3143397" indent="0">
              <a:buNone/>
              <a:defRPr sz="1600" b="1"/>
            </a:lvl8pPr>
            <a:lvl9pPr marL="359245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52"/>
            <a:ext cx="4377146" cy="429050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9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49057" indent="0">
              <a:buNone/>
              <a:defRPr sz="2000" b="1"/>
            </a:lvl2pPr>
            <a:lvl3pPr marL="898127" indent="0">
              <a:buNone/>
              <a:defRPr sz="1800" b="1"/>
            </a:lvl3pPr>
            <a:lvl4pPr marL="1347156" indent="0">
              <a:buNone/>
              <a:defRPr sz="1600" b="1"/>
            </a:lvl4pPr>
            <a:lvl5pPr marL="1796225" indent="0">
              <a:buNone/>
              <a:defRPr sz="1600" b="1"/>
            </a:lvl5pPr>
            <a:lvl6pPr marL="2245286" indent="0">
              <a:buNone/>
              <a:defRPr sz="1600" b="1"/>
            </a:lvl6pPr>
            <a:lvl7pPr marL="2694340" indent="0">
              <a:buNone/>
              <a:defRPr sz="1600" b="1"/>
            </a:lvl7pPr>
            <a:lvl8pPr marL="3143397" indent="0">
              <a:buNone/>
              <a:defRPr sz="1600" b="1"/>
            </a:lvl8pPr>
            <a:lvl9pPr marL="359245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52"/>
            <a:ext cx="4378762" cy="429050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90149-B0EA-47EA-92B8-AD00228EBE69}" type="datetime1">
              <a:rPr lang="ru-RU"/>
              <a:pPr>
                <a:defRPr/>
              </a:pPr>
              <a:t>26.12.2022</a:t>
            </a:fld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64D60-980D-4E7E-9586-4E466261618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5796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9FB46-AF11-4B73-B0F9-FBD2D4AE3AD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07447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5147" y="176261"/>
            <a:ext cx="8388747" cy="59744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649B0-FDB0-4772-84FA-A3FFEF0CE62A}" type="datetime1">
              <a:rPr lang="ru-RU"/>
              <a:pPr>
                <a:defRPr/>
              </a:pPr>
              <a:t>26.12.2022</a:t>
            </a:fld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3AB57-8E00-4929-8625-3AB74FD7520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609044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23619-7F68-4D1A-8156-8683858D50F4}" type="datetime1">
              <a:rPr lang="ru-RU"/>
              <a:pPr>
                <a:defRPr/>
              </a:pPr>
              <a:t>26.12.2022</a:t>
            </a:fld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78A8C-6555-4396-8257-E17E84CDB1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934206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3D298-C1CD-4B3A-8597-329D6A7237E2}" type="datetime1">
              <a:rPr lang="ru-RU"/>
              <a:pPr>
                <a:defRPr/>
              </a:pPr>
              <a:t>26.12.2022</a:t>
            </a:fld>
            <a:endParaRPr lang="ru-RU" dirty="0"/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E6A82-7B4F-4208-858B-C1C5246C247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231514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906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906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906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906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6611" y="5052546"/>
            <a:ext cx="6106761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36E5FF-56F9-4E05-9834-E519F9E937A9}" type="datetime1">
              <a:rPr lang="ru-RU" smtClean="0"/>
              <a:pPr>
                <a:defRPr/>
              </a:pPr>
              <a:t>26.12.2022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92ED3-84DB-480E-85DA-D723468A5E1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5713" y="3132290"/>
            <a:ext cx="7773297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4C1663-4789-4CB7-8631-B74F31E3C600}" type="datetime1">
              <a:rPr lang="ru-RU" smtClean="0"/>
              <a:pPr>
                <a:defRPr/>
              </a:pPr>
              <a:t>26.12.2022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6112B0-73F9-437E-BCC1-73131BFD637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238250" y="731520"/>
            <a:ext cx="69342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906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906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906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906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2628" y="2172648"/>
            <a:ext cx="6463888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0975" y="4607511"/>
            <a:ext cx="6468035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36E5FF-56F9-4E05-9834-E519F9E937A9}" type="datetime1">
              <a:rPr lang="ru-RU" smtClean="0"/>
              <a:pPr>
                <a:defRPr/>
              </a:pPr>
              <a:t>26.12.2022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92ED3-84DB-480E-85DA-D723468A5E1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F8C0FE-8258-4377-9FA3-5671728610F6}" type="datetime1">
              <a:rPr lang="ru-RU" smtClean="0"/>
              <a:pPr>
                <a:defRPr/>
              </a:pPr>
              <a:t>26.12.2022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97249A-EE46-4176-B2E3-62DEE5BA9FB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38249" y="731519"/>
            <a:ext cx="3625596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32248" y="731520"/>
            <a:ext cx="3625596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8250" y="731520"/>
            <a:ext cx="3625596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2818" y="1400327"/>
            <a:ext cx="3625596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4577" y="731520"/>
            <a:ext cx="3625596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0" y="1399032"/>
            <a:ext cx="3625596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990149-B0EA-47EA-92B8-AD00228EBE69}" type="datetime1">
              <a:rPr lang="ru-RU" smtClean="0"/>
              <a:pPr>
                <a:defRPr/>
              </a:pPr>
              <a:t>26.12.2022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264D60-980D-4E7E-9586-4E466261618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36E5FF-56F9-4E05-9834-E519F9E937A9}" type="datetime1">
              <a:rPr lang="ru-RU" smtClean="0"/>
              <a:pPr>
                <a:defRPr/>
              </a:pPr>
              <a:t>26.12.2022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92ED3-84DB-480E-85DA-D723468A5E1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36E5FF-56F9-4E05-9834-E519F9E937A9}" type="datetime1">
              <a:rPr lang="ru-RU" smtClean="0"/>
              <a:pPr>
                <a:defRPr/>
              </a:pPr>
              <a:t>26.12.2022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92ED3-84DB-480E-85DA-D723468A5E1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FA310-B936-464E-99BE-374B769D59E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67556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020" y="2209801"/>
            <a:ext cx="3939092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6309" y="731520"/>
            <a:ext cx="4351842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65412" y="3497802"/>
            <a:ext cx="3671048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36E5FF-56F9-4E05-9834-E519F9E937A9}" type="datetime1">
              <a:rPr lang="ru-RU" smtClean="0"/>
              <a:pPr>
                <a:defRPr/>
              </a:pPr>
              <a:t>26.12.2022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92ED3-84DB-480E-85DA-D723468A5E1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906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906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906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906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48106" y="1143000"/>
            <a:ext cx="44577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1044" y="1010486"/>
            <a:ext cx="4001957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36E5FF-56F9-4E05-9834-E519F9E937A9}" type="datetime1">
              <a:rPr lang="ru-RU" smtClean="0"/>
              <a:pPr>
                <a:defRPr/>
              </a:pPr>
              <a:t>26.12.2022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92ED3-84DB-480E-85DA-D723468A5E1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873" y="4464421"/>
            <a:ext cx="6915500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63750" y="731519"/>
            <a:ext cx="69342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623619-7F68-4D1A-8156-8683858D50F4}" type="datetime1">
              <a:rPr lang="ru-RU" smtClean="0"/>
              <a:pPr>
                <a:defRPr/>
              </a:pPr>
              <a:t>26.12.2022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478A8C-6555-4396-8257-E17E84CDB1B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49905" y="376518"/>
            <a:ext cx="222885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01123" y="731520"/>
            <a:ext cx="5231728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36E5FF-56F9-4E05-9834-E519F9E937A9}" type="datetime1">
              <a:rPr lang="ru-RU" smtClean="0"/>
              <a:pPr>
                <a:defRPr/>
              </a:pPr>
              <a:t>26.12.2022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92ED3-84DB-480E-85DA-D723468A5E1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6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49057" indent="0">
              <a:buNone/>
              <a:defRPr sz="2000" b="1"/>
            </a:lvl2pPr>
            <a:lvl3pPr marL="898127" indent="0">
              <a:buNone/>
              <a:defRPr sz="1800" b="1"/>
            </a:lvl3pPr>
            <a:lvl4pPr marL="1347156" indent="0">
              <a:buNone/>
              <a:defRPr sz="1600" b="1"/>
            </a:lvl4pPr>
            <a:lvl5pPr marL="1796225" indent="0">
              <a:buNone/>
              <a:defRPr sz="1600" b="1"/>
            </a:lvl5pPr>
            <a:lvl6pPr marL="2245286" indent="0">
              <a:buNone/>
              <a:defRPr sz="1600" b="1"/>
            </a:lvl6pPr>
            <a:lvl7pPr marL="2694340" indent="0">
              <a:buNone/>
              <a:defRPr sz="1600" b="1"/>
            </a:lvl7pPr>
            <a:lvl8pPr marL="3143397" indent="0">
              <a:buNone/>
              <a:defRPr sz="1600" b="1"/>
            </a:lvl8pPr>
            <a:lvl9pPr marL="359245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52"/>
            <a:ext cx="4377146" cy="429050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9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49057" indent="0">
              <a:buNone/>
              <a:defRPr sz="2000" b="1"/>
            </a:lvl2pPr>
            <a:lvl3pPr marL="898127" indent="0">
              <a:buNone/>
              <a:defRPr sz="1800" b="1"/>
            </a:lvl3pPr>
            <a:lvl4pPr marL="1347156" indent="0">
              <a:buNone/>
              <a:defRPr sz="1600" b="1"/>
            </a:lvl4pPr>
            <a:lvl5pPr marL="1796225" indent="0">
              <a:buNone/>
              <a:defRPr sz="1600" b="1"/>
            </a:lvl5pPr>
            <a:lvl6pPr marL="2245286" indent="0">
              <a:buNone/>
              <a:defRPr sz="1600" b="1"/>
            </a:lvl6pPr>
            <a:lvl7pPr marL="2694340" indent="0">
              <a:buNone/>
              <a:defRPr sz="1600" b="1"/>
            </a:lvl7pPr>
            <a:lvl8pPr marL="3143397" indent="0">
              <a:buNone/>
              <a:defRPr sz="1600" b="1"/>
            </a:lvl8pPr>
            <a:lvl9pPr marL="359245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52"/>
            <a:ext cx="4378762" cy="429050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F2F0D-55D2-498E-B20B-8D0CB0DC0DE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300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5147" y="176261"/>
            <a:ext cx="8388747" cy="59744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E7263-1505-48F8-9A26-1C278822E0A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1913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268BC-C28D-443F-A1B5-ED15BD2055D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5296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D73C0-F7CC-41AA-8B96-D47B43FEC5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3734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4EF74-E01D-4ED0-AFB9-58E91241ECE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776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40318-2BB8-4EF8-943D-4AF0F8B67D0A}" type="datetime1">
              <a:rPr lang="ru-RU" smtClean="0"/>
              <a:t>26.12.2022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0C626-3F3F-4082-9FF3-072F3CFA04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904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6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49057" indent="0">
              <a:buNone/>
              <a:defRPr sz="2000" b="1"/>
            </a:lvl2pPr>
            <a:lvl3pPr marL="898127" indent="0">
              <a:buNone/>
              <a:defRPr sz="1800" b="1"/>
            </a:lvl3pPr>
            <a:lvl4pPr marL="1347156" indent="0">
              <a:buNone/>
              <a:defRPr sz="1600" b="1"/>
            </a:lvl4pPr>
            <a:lvl5pPr marL="1796225" indent="0">
              <a:buNone/>
              <a:defRPr sz="1600" b="1"/>
            </a:lvl5pPr>
            <a:lvl6pPr marL="2245286" indent="0">
              <a:buNone/>
              <a:defRPr sz="1600" b="1"/>
            </a:lvl6pPr>
            <a:lvl7pPr marL="2694340" indent="0">
              <a:buNone/>
              <a:defRPr sz="1600" b="1"/>
            </a:lvl7pPr>
            <a:lvl8pPr marL="3143397" indent="0">
              <a:buNone/>
              <a:defRPr sz="1600" b="1"/>
            </a:lvl8pPr>
            <a:lvl9pPr marL="359245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52"/>
            <a:ext cx="4377146" cy="429050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9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49057" indent="0">
              <a:buNone/>
              <a:defRPr sz="2000" b="1"/>
            </a:lvl2pPr>
            <a:lvl3pPr marL="898127" indent="0">
              <a:buNone/>
              <a:defRPr sz="1800" b="1"/>
            </a:lvl3pPr>
            <a:lvl4pPr marL="1347156" indent="0">
              <a:buNone/>
              <a:defRPr sz="1600" b="1"/>
            </a:lvl4pPr>
            <a:lvl5pPr marL="1796225" indent="0">
              <a:buNone/>
              <a:defRPr sz="1600" b="1"/>
            </a:lvl5pPr>
            <a:lvl6pPr marL="2245286" indent="0">
              <a:buNone/>
              <a:defRPr sz="1600" b="1"/>
            </a:lvl6pPr>
            <a:lvl7pPr marL="2694340" indent="0">
              <a:buNone/>
              <a:defRPr sz="1600" b="1"/>
            </a:lvl7pPr>
            <a:lvl8pPr marL="3143397" indent="0">
              <a:buNone/>
              <a:defRPr sz="1600" b="1"/>
            </a:lvl8pPr>
            <a:lvl9pPr marL="359245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52"/>
            <a:ext cx="4378762" cy="429050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9A934-6D8F-49DD-AD3E-2EEF3D07886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474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5147" y="176261"/>
            <a:ext cx="8388747" cy="59744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65E4E-4D2C-475E-A47F-B53E69214FF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6223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630C3-140D-43AB-832E-7017DEB1128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9888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AACC1-ADA1-4428-9181-8CA58DB4DB2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2283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A513D-A735-463C-BFD4-6DF0BFC5912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1569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FB153-63FE-441E-B442-8372788AD0A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1087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6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49057" indent="0">
              <a:buNone/>
              <a:defRPr sz="2000" b="1"/>
            </a:lvl2pPr>
            <a:lvl3pPr marL="898127" indent="0">
              <a:buNone/>
              <a:defRPr sz="1800" b="1"/>
            </a:lvl3pPr>
            <a:lvl4pPr marL="1347156" indent="0">
              <a:buNone/>
              <a:defRPr sz="1600" b="1"/>
            </a:lvl4pPr>
            <a:lvl5pPr marL="1796225" indent="0">
              <a:buNone/>
              <a:defRPr sz="1600" b="1"/>
            </a:lvl5pPr>
            <a:lvl6pPr marL="2245286" indent="0">
              <a:buNone/>
              <a:defRPr sz="1600" b="1"/>
            </a:lvl6pPr>
            <a:lvl7pPr marL="2694340" indent="0">
              <a:buNone/>
              <a:defRPr sz="1600" b="1"/>
            </a:lvl7pPr>
            <a:lvl8pPr marL="3143397" indent="0">
              <a:buNone/>
              <a:defRPr sz="1600" b="1"/>
            </a:lvl8pPr>
            <a:lvl9pPr marL="359245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52"/>
            <a:ext cx="4377146" cy="429050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9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49057" indent="0">
              <a:buNone/>
              <a:defRPr sz="2000" b="1"/>
            </a:lvl2pPr>
            <a:lvl3pPr marL="898127" indent="0">
              <a:buNone/>
              <a:defRPr sz="1800" b="1"/>
            </a:lvl3pPr>
            <a:lvl4pPr marL="1347156" indent="0">
              <a:buNone/>
              <a:defRPr sz="1600" b="1"/>
            </a:lvl4pPr>
            <a:lvl5pPr marL="1796225" indent="0">
              <a:buNone/>
              <a:defRPr sz="1600" b="1"/>
            </a:lvl5pPr>
            <a:lvl6pPr marL="2245286" indent="0">
              <a:buNone/>
              <a:defRPr sz="1600" b="1"/>
            </a:lvl6pPr>
            <a:lvl7pPr marL="2694340" indent="0">
              <a:buNone/>
              <a:defRPr sz="1600" b="1"/>
            </a:lvl7pPr>
            <a:lvl8pPr marL="3143397" indent="0">
              <a:buNone/>
              <a:defRPr sz="1600" b="1"/>
            </a:lvl8pPr>
            <a:lvl9pPr marL="359245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52"/>
            <a:ext cx="4378762" cy="429050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6E78F-ED18-4828-8BF1-F9A8E894316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4296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5147" y="176261"/>
            <a:ext cx="8388747" cy="59744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78147-A423-4E44-BBAB-1DF0E20D641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8670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229F4-065B-4A3C-9348-A0DA2805849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243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6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49057" indent="0">
              <a:buNone/>
              <a:defRPr sz="2000" b="1"/>
            </a:lvl2pPr>
            <a:lvl3pPr marL="898127" indent="0">
              <a:buNone/>
              <a:defRPr sz="1800" b="1"/>
            </a:lvl3pPr>
            <a:lvl4pPr marL="1347156" indent="0">
              <a:buNone/>
              <a:defRPr sz="1600" b="1"/>
            </a:lvl4pPr>
            <a:lvl5pPr marL="1796225" indent="0">
              <a:buNone/>
              <a:defRPr sz="1600" b="1"/>
            </a:lvl5pPr>
            <a:lvl6pPr marL="2245286" indent="0">
              <a:buNone/>
              <a:defRPr sz="1600" b="1"/>
            </a:lvl6pPr>
            <a:lvl7pPr marL="2694340" indent="0">
              <a:buNone/>
              <a:defRPr sz="1600" b="1"/>
            </a:lvl7pPr>
            <a:lvl8pPr marL="3143397" indent="0">
              <a:buNone/>
              <a:defRPr sz="1600" b="1"/>
            </a:lvl8pPr>
            <a:lvl9pPr marL="359245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52"/>
            <a:ext cx="4377146" cy="429050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9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49057" indent="0">
              <a:buNone/>
              <a:defRPr sz="2000" b="1"/>
            </a:lvl2pPr>
            <a:lvl3pPr marL="898127" indent="0">
              <a:buNone/>
              <a:defRPr sz="1800" b="1"/>
            </a:lvl3pPr>
            <a:lvl4pPr marL="1347156" indent="0">
              <a:buNone/>
              <a:defRPr sz="1600" b="1"/>
            </a:lvl4pPr>
            <a:lvl5pPr marL="1796225" indent="0">
              <a:buNone/>
              <a:defRPr sz="1600" b="1"/>
            </a:lvl5pPr>
            <a:lvl6pPr marL="2245286" indent="0">
              <a:buNone/>
              <a:defRPr sz="1600" b="1"/>
            </a:lvl6pPr>
            <a:lvl7pPr marL="2694340" indent="0">
              <a:buNone/>
              <a:defRPr sz="1600" b="1"/>
            </a:lvl7pPr>
            <a:lvl8pPr marL="3143397" indent="0">
              <a:buNone/>
              <a:defRPr sz="1600" b="1"/>
            </a:lvl8pPr>
            <a:lvl9pPr marL="359245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52"/>
            <a:ext cx="4378762" cy="429050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5756E-86AF-4BBD-B83E-A9D8D6DF8DB5}" type="datetime1">
              <a:rPr lang="ru-RU" smtClean="0"/>
              <a:t>26.12.2022</a:t>
            </a:fld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EB806-E330-424F-89C8-FB373456FB0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9353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9C5E4-AA76-46FD-B473-92819815E8E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5097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F7861-0822-4915-9D43-0202864BC9C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5513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6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49057" indent="0">
              <a:buNone/>
              <a:defRPr sz="2000" b="1"/>
            </a:lvl2pPr>
            <a:lvl3pPr marL="898127" indent="0">
              <a:buNone/>
              <a:defRPr sz="1800" b="1"/>
            </a:lvl3pPr>
            <a:lvl4pPr marL="1347156" indent="0">
              <a:buNone/>
              <a:defRPr sz="1600" b="1"/>
            </a:lvl4pPr>
            <a:lvl5pPr marL="1796225" indent="0">
              <a:buNone/>
              <a:defRPr sz="1600" b="1"/>
            </a:lvl5pPr>
            <a:lvl6pPr marL="2245286" indent="0">
              <a:buNone/>
              <a:defRPr sz="1600" b="1"/>
            </a:lvl6pPr>
            <a:lvl7pPr marL="2694340" indent="0">
              <a:buNone/>
              <a:defRPr sz="1600" b="1"/>
            </a:lvl7pPr>
            <a:lvl8pPr marL="3143397" indent="0">
              <a:buNone/>
              <a:defRPr sz="1600" b="1"/>
            </a:lvl8pPr>
            <a:lvl9pPr marL="359245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52"/>
            <a:ext cx="4377146" cy="429050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9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49057" indent="0">
              <a:buNone/>
              <a:defRPr sz="2000" b="1"/>
            </a:lvl2pPr>
            <a:lvl3pPr marL="898127" indent="0">
              <a:buNone/>
              <a:defRPr sz="1800" b="1"/>
            </a:lvl3pPr>
            <a:lvl4pPr marL="1347156" indent="0">
              <a:buNone/>
              <a:defRPr sz="1600" b="1"/>
            </a:lvl4pPr>
            <a:lvl5pPr marL="1796225" indent="0">
              <a:buNone/>
              <a:defRPr sz="1600" b="1"/>
            </a:lvl5pPr>
            <a:lvl6pPr marL="2245286" indent="0">
              <a:buNone/>
              <a:defRPr sz="1600" b="1"/>
            </a:lvl6pPr>
            <a:lvl7pPr marL="2694340" indent="0">
              <a:buNone/>
              <a:defRPr sz="1600" b="1"/>
            </a:lvl7pPr>
            <a:lvl8pPr marL="3143397" indent="0">
              <a:buNone/>
              <a:defRPr sz="1600" b="1"/>
            </a:lvl8pPr>
            <a:lvl9pPr marL="359245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52"/>
            <a:ext cx="4378762" cy="429050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ACF32-10E6-4119-BD51-380CABB1EB2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7324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5147" y="176261"/>
            <a:ext cx="8388747" cy="59744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5EBDC-8E16-47C4-A77A-1108559C519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6699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30A96-9C23-46C0-9FF3-6B2A4D1FAF6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5318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2FFA5-B6A1-4C93-8118-E039598E9E1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9845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50EDC-5C91-4F26-8923-78A7F827B20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2634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EECA0-9463-4BFD-9186-65F8099FAB1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3684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6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49057" indent="0">
              <a:buNone/>
              <a:defRPr sz="2000" b="1"/>
            </a:lvl2pPr>
            <a:lvl3pPr marL="898127" indent="0">
              <a:buNone/>
              <a:defRPr sz="1800" b="1"/>
            </a:lvl3pPr>
            <a:lvl4pPr marL="1347156" indent="0">
              <a:buNone/>
              <a:defRPr sz="1600" b="1"/>
            </a:lvl4pPr>
            <a:lvl5pPr marL="1796225" indent="0">
              <a:buNone/>
              <a:defRPr sz="1600" b="1"/>
            </a:lvl5pPr>
            <a:lvl6pPr marL="2245286" indent="0">
              <a:buNone/>
              <a:defRPr sz="1600" b="1"/>
            </a:lvl6pPr>
            <a:lvl7pPr marL="2694340" indent="0">
              <a:buNone/>
              <a:defRPr sz="1600" b="1"/>
            </a:lvl7pPr>
            <a:lvl8pPr marL="3143397" indent="0">
              <a:buNone/>
              <a:defRPr sz="1600" b="1"/>
            </a:lvl8pPr>
            <a:lvl9pPr marL="359245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52"/>
            <a:ext cx="4377146" cy="429050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9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49057" indent="0">
              <a:buNone/>
              <a:defRPr sz="2000" b="1"/>
            </a:lvl2pPr>
            <a:lvl3pPr marL="898127" indent="0">
              <a:buNone/>
              <a:defRPr sz="1800" b="1"/>
            </a:lvl3pPr>
            <a:lvl4pPr marL="1347156" indent="0">
              <a:buNone/>
              <a:defRPr sz="1600" b="1"/>
            </a:lvl4pPr>
            <a:lvl5pPr marL="1796225" indent="0">
              <a:buNone/>
              <a:defRPr sz="1600" b="1"/>
            </a:lvl5pPr>
            <a:lvl6pPr marL="2245286" indent="0">
              <a:buNone/>
              <a:defRPr sz="1600" b="1"/>
            </a:lvl6pPr>
            <a:lvl7pPr marL="2694340" indent="0">
              <a:buNone/>
              <a:defRPr sz="1600" b="1"/>
            </a:lvl7pPr>
            <a:lvl8pPr marL="3143397" indent="0">
              <a:buNone/>
              <a:defRPr sz="1600" b="1"/>
            </a:lvl8pPr>
            <a:lvl9pPr marL="359245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52"/>
            <a:ext cx="4378762" cy="429050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0F0E7-F52B-4A08-B79A-819238C45B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227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5147" y="176261"/>
            <a:ext cx="8388747" cy="59744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6C038-2FD2-41A4-8774-B141330119B8}" type="datetime1">
              <a:rPr lang="ru-RU" smtClean="0"/>
              <a:t>26.12.2022</a:t>
            </a:fld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5147" y="176261"/>
            <a:ext cx="8388747" cy="59744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FE9EB-EC10-4B3B-A612-BB96BC65C36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5214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E8CEF-6371-4E64-998D-261669E2046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8194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ED9CE-05C7-41C9-9BFD-7E56A29D760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8626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F8B0E-A17C-4E2C-9415-C769B3011BB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3947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938D1C-8061-4225-BF07-BBFAC3283A3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8265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6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49057" indent="0">
              <a:buNone/>
              <a:defRPr sz="2000" b="1"/>
            </a:lvl2pPr>
            <a:lvl3pPr marL="898127" indent="0">
              <a:buNone/>
              <a:defRPr sz="1800" b="1"/>
            </a:lvl3pPr>
            <a:lvl4pPr marL="1347156" indent="0">
              <a:buNone/>
              <a:defRPr sz="1600" b="1"/>
            </a:lvl4pPr>
            <a:lvl5pPr marL="1796225" indent="0">
              <a:buNone/>
              <a:defRPr sz="1600" b="1"/>
            </a:lvl5pPr>
            <a:lvl6pPr marL="2245286" indent="0">
              <a:buNone/>
              <a:defRPr sz="1600" b="1"/>
            </a:lvl6pPr>
            <a:lvl7pPr marL="2694340" indent="0">
              <a:buNone/>
              <a:defRPr sz="1600" b="1"/>
            </a:lvl7pPr>
            <a:lvl8pPr marL="3143397" indent="0">
              <a:buNone/>
              <a:defRPr sz="1600" b="1"/>
            </a:lvl8pPr>
            <a:lvl9pPr marL="359245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52"/>
            <a:ext cx="4377146" cy="429050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9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49057" indent="0">
              <a:buNone/>
              <a:defRPr sz="2000" b="1"/>
            </a:lvl2pPr>
            <a:lvl3pPr marL="898127" indent="0">
              <a:buNone/>
              <a:defRPr sz="1800" b="1"/>
            </a:lvl3pPr>
            <a:lvl4pPr marL="1347156" indent="0">
              <a:buNone/>
              <a:defRPr sz="1600" b="1"/>
            </a:lvl4pPr>
            <a:lvl5pPr marL="1796225" indent="0">
              <a:buNone/>
              <a:defRPr sz="1600" b="1"/>
            </a:lvl5pPr>
            <a:lvl6pPr marL="2245286" indent="0">
              <a:buNone/>
              <a:defRPr sz="1600" b="1"/>
            </a:lvl6pPr>
            <a:lvl7pPr marL="2694340" indent="0">
              <a:buNone/>
              <a:defRPr sz="1600" b="1"/>
            </a:lvl7pPr>
            <a:lvl8pPr marL="3143397" indent="0">
              <a:buNone/>
              <a:defRPr sz="1600" b="1"/>
            </a:lvl8pPr>
            <a:lvl9pPr marL="359245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52"/>
            <a:ext cx="4378762" cy="429050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F0A72-4E6B-4C24-98C4-C5550B13B65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9440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5147" y="176261"/>
            <a:ext cx="8388747" cy="59744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B082C-61AB-4F1C-9DFF-D855DC57F38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3914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42BD3-D1D5-47C0-94FB-AC7CEC3F577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4078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98F978-FAB9-4FFD-99AF-FE20054CC87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3365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EE3D4-45CB-4E86-82B1-36EE120C99C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720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8E0D3-52B9-4B3A-9A56-48D6655F338E}" type="datetime1">
              <a:rPr lang="ru-RU" smtClean="0"/>
              <a:t>26.12.2022</a:t>
            </a:fld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1BB0D-6C73-4028-AD2D-07E6E1A488F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13499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6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49057" indent="0">
              <a:buNone/>
              <a:defRPr sz="2000" b="1"/>
            </a:lvl2pPr>
            <a:lvl3pPr marL="898127" indent="0">
              <a:buNone/>
              <a:defRPr sz="1800" b="1"/>
            </a:lvl3pPr>
            <a:lvl4pPr marL="1347156" indent="0">
              <a:buNone/>
              <a:defRPr sz="1600" b="1"/>
            </a:lvl4pPr>
            <a:lvl5pPr marL="1796225" indent="0">
              <a:buNone/>
              <a:defRPr sz="1600" b="1"/>
            </a:lvl5pPr>
            <a:lvl6pPr marL="2245286" indent="0">
              <a:buNone/>
              <a:defRPr sz="1600" b="1"/>
            </a:lvl6pPr>
            <a:lvl7pPr marL="2694340" indent="0">
              <a:buNone/>
              <a:defRPr sz="1600" b="1"/>
            </a:lvl7pPr>
            <a:lvl8pPr marL="3143397" indent="0">
              <a:buNone/>
              <a:defRPr sz="1600" b="1"/>
            </a:lvl8pPr>
            <a:lvl9pPr marL="359245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52"/>
            <a:ext cx="4377146" cy="429050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9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49057" indent="0">
              <a:buNone/>
              <a:defRPr sz="2000" b="1"/>
            </a:lvl2pPr>
            <a:lvl3pPr marL="898127" indent="0">
              <a:buNone/>
              <a:defRPr sz="1800" b="1"/>
            </a:lvl3pPr>
            <a:lvl4pPr marL="1347156" indent="0">
              <a:buNone/>
              <a:defRPr sz="1600" b="1"/>
            </a:lvl4pPr>
            <a:lvl5pPr marL="1796225" indent="0">
              <a:buNone/>
              <a:defRPr sz="1600" b="1"/>
            </a:lvl5pPr>
            <a:lvl6pPr marL="2245286" indent="0">
              <a:buNone/>
              <a:defRPr sz="1600" b="1"/>
            </a:lvl6pPr>
            <a:lvl7pPr marL="2694340" indent="0">
              <a:buNone/>
              <a:defRPr sz="1600" b="1"/>
            </a:lvl7pPr>
            <a:lvl8pPr marL="3143397" indent="0">
              <a:buNone/>
              <a:defRPr sz="1600" b="1"/>
            </a:lvl8pPr>
            <a:lvl9pPr marL="359245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52"/>
            <a:ext cx="4378762" cy="429050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CF03B-6BCB-4ADD-A874-FE011F88D77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5801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5147" y="176261"/>
            <a:ext cx="8388747" cy="59744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144A-407C-472F-92AD-CAB4031D9F0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35914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F9C53-E83A-47DC-8C5B-7BB78270183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22644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76FE1-0B25-4384-9165-BAB734BCA5B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74283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9046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FECFA-F3BF-4FCE-B6AF-4DECF8FD9F3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66228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9046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3"/>
          </a:xfrm>
        </p:spPr>
        <p:txBody>
          <a:bodyPr rtlCol="0">
            <a:normAutofit/>
          </a:bodyPr>
          <a:lstStyle>
            <a:lvl1pPr algn="l" defTabSz="89904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904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904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904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9046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3"/>
          </a:xfrm>
        </p:spPr>
        <p:txBody>
          <a:bodyPr rtlCol="0">
            <a:normAutofit/>
          </a:bodyPr>
          <a:lstStyle>
            <a:lvl1pPr algn="l" defTabSz="89904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904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904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904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904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52ADB-9B8D-480A-B573-6F06ED42AA0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81473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9046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6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49516" indent="0">
              <a:buNone/>
              <a:defRPr sz="2000" b="1"/>
            </a:lvl2pPr>
            <a:lvl3pPr marL="899046" indent="0">
              <a:buNone/>
              <a:defRPr sz="1800" b="1"/>
            </a:lvl3pPr>
            <a:lvl4pPr marL="1348535" indent="0">
              <a:buNone/>
              <a:defRPr sz="1600" b="1"/>
            </a:lvl4pPr>
            <a:lvl5pPr marL="1798065" indent="0">
              <a:buNone/>
              <a:defRPr sz="1600" b="1"/>
            </a:lvl5pPr>
            <a:lvl6pPr marL="2247586" indent="0">
              <a:buNone/>
              <a:defRPr sz="1600" b="1"/>
            </a:lvl6pPr>
            <a:lvl7pPr marL="2697099" indent="0">
              <a:buNone/>
              <a:defRPr sz="1600" b="1"/>
            </a:lvl7pPr>
            <a:lvl8pPr marL="3146617" indent="0">
              <a:buNone/>
              <a:defRPr sz="1600" b="1"/>
            </a:lvl8pPr>
            <a:lvl9pPr marL="359613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52"/>
            <a:ext cx="4377146" cy="4290503"/>
          </a:xfrm>
        </p:spPr>
        <p:txBody>
          <a:bodyPr rtlCol="0">
            <a:normAutofit/>
          </a:bodyPr>
          <a:lstStyle>
            <a:lvl1pPr algn="l" defTabSz="89904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904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904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904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9046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9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49516" indent="0">
              <a:buNone/>
              <a:defRPr sz="2000" b="1"/>
            </a:lvl2pPr>
            <a:lvl3pPr marL="899046" indent="0">
              <a:buNone/>
              <a:defRPr sz="1800" b="1"/>
            </a:lvl3pPr>
            <a:lvl4pPr marL="1348535" indent="0">
              <a:buNone/>
              <a:defRPr sz="1600" b="1"/>
            </a:lvl4pPr>
            <a:lvl5pPr marL="1798065" indent="0">
              <a:buNone/>
              <a:defRPr sz="1600" b="1"/>
            </a:lvl5pPr>
            <a:lvl6pPr marL="2247586" indent="0">
              <a:buNone/>
              <a:defRPr sz="1600" b="1"/>
            </a:lvl6pPr>
            <a:lvl7pPr marL="2697099" indent="0">
              <a:buNone/>
              <a:defRPr sz="1600" b="1"/>
            </a:lvl7pPr>
            <a:lvl8pPr marL="3146617" indent="0">
              <a:buNone/>
              <a:defRPr sz="1600" b="1"/>
            </a:lvl8pPr>
            <a:lvl9pPr marL="359613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52"/>
            <a:ext cx="4378762" cy="4290503"/>
          </a:xfrm>
        </p:spPr>
        <p:txBody>
          <a:bodyPr rtlCol="0">
            <a:normAutofit/>
          </a:bodyPr>
          <a:lstStyle>
            <a:lvl1pPr algn="l" defTabSz="899046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9046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9046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9046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9046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BD039-C707-404D-864C-9F8E48CCEB3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00735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5137" y="176261"/>
            <a:ext cx="8388747" cy="597443"/>
          </a:xfrm>
        </p:spPr>
        <p:txBody>
          <a:bodyPr rtlCol="0">
            <a:normAutofit/>
          </a:bodyPr>
          <a:lstStyle>
            <a:lvl1pPr algn="l" defTabSz="899046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EE6E2-BE3C-4463-921B-551B72165B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5543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89904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904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904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904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9046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FED26-0FD2-4A8E-A240-BC40D2043B5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34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CE664-EDC1-49CA-8603-2D9D49B17902}" type="datetime1">
              <a:rPr lang="ru-RU" smtClean="0"/>
              <a:t>26.12.2022</a:t>
            </a:fld>
            <a:endParaRPr lang="ru-RU" dirty="0"/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A5E15-FA1A-4281-9024-E81B6B9015E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31071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00068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A9249-9D58-4BA2-95FC-0D44541C995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48187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00068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3"/>
          </a:xfrm>
        </p:spPr>
        <p:txBody>
          <a:bodyPr rtlCol="0">
            <a:normAutofit/>
          </a:bodyPr>
          <a:lstStyle>
            <a:lvl1pPr algn="l" defTabSz="90006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006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006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006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0068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3"/>
          </a:xfrm>
        </p:spPr>
        <p:txBody>
          <a:bodyPr rtlCol="0">
            <a:normAutofit/>
          </a:bodyPr>
          <a:lstStyle>
            <a:lvl1pPr algn="l" defTabSz="90006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006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006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006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006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D3A29-D46E-46D5-AA0B-62CBEA7309E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02955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00068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6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50027" indent="0">
              <a:buNone/>
              <a:defRPr sz="2000" b="1"/>
            </a:lvl2pPr>
            <a:lvl3pPr marL="900068" indent="0">
              <a:buNone/>
              <a:defRPr sz="1800" b="1"/>
            </a:lvl3pPr>
            <a:lvl4pPr marL="1350069" indent="0">
              <a:buNone/>
              <a:defRPr sz="1600" b="1"/>
            </a:lvl4pPr>
            <a:lvl5pPr marL="1800110" indent="0">
              <a:buNone/>
              <a:defRPr sz="1600" b="1"/>
            </a:lvl5pPr>
            <a:lvl6pPr marL="2250144" indent="0">
              <a:buNone/>
              <a:defRPr sz="1600" b="1"/>
            </a:lvl6pPr>
            <a:lvl7pPr marL="2700169" indent="0">
              <a:buNone/>
              <a:defRPr sz="1600" b="1"/>
            </a:lvl7pPr>
            <a:lvl8pPr marL="3150200" indent="0">
              <a:buNone/>
              <a:defRPr sz="1600" b="1"/>
            </a:lvl8pPr>
            <a:lvl9pPr marL="360022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52"/>
            <a:ext cx="4377146" cy="4290503"/>
          </a:xfrm>
        </p:spPr>
        <p:txBody>
          <a:bodyPr rtlCol="0">
            <a:normAutofit/>
          </a:bodyPr>
          <a:lstStyle>
            <a:lvl1pPr algn="l" defTabSz="90006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006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006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006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0068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9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50027" indent="0">
              <a:buNone/>
              <a:defRPr sz="2000" b="1"/>
            </a:lvl2pPr>
            <a:lvl3pPr marL="900068" indent="0">
              <a:buNone/>
              <a:defRPr sz="1800" b="1"/>
            </a:lvl3pPr>
            <a:lvl4pPr marL="1350069" indent="0">
              <a:buNone/>
              <a:defRPr sz="1600" b="1"/>
            </a:lvl4pPr>
            <a:lvl5pPr marL="1800110" indent="0">
              <a:buNone/>
              <a:defRPr sz="1600" b="1"/>
            </a:lvl5pPr>
            <a:lvl6pPr marL="2250144" indent="0">
              <a:buNone/>
              <a:defRPr sz="1600" b="1"/>
            </a:lvl6pPr>
            <a:lvl7pPr marL="2700169" indent="0">
              <a:buNone/>
              <a:defRPr sz="1600" b="1"/>
            </a:lvl7pPr>
            <a:lvl8pPr marL="3150200" indent="0">
              <a:buNone/>
              <a:defRPr sz="1600" b="1"/>
            </a:lvl8pPr>
            <a:lvl9pPr marL="360022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52"/>
            <a:ext cx="4378762" cy="4290503"/>
          </a:xfrm>
        </p:spPr>
        <p:txBody>
          <a:bodyPr rtlCol="0">
            <a:normAutofit/>
          </a:bodyPr>
          <a:lstStyle>
            <a:lvl1pPr algn="l" defTabSz="900068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0068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0068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0068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0068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26B7F-DF3E-47CA-8159-5A624B1A08C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08370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5126" y="176261"/>
            <a:ext cx="8388747" cy="597443"/>
          </a:xfrm>
        </p:spPr>
        <p:txBody>
          <a:bodyPr rtlCol="0">
            <a:normAutofit/>
          </a:bodyPr>
          <a:lstStyle>
            <a:lvl1pPr algn="l" defTabSz="900068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F4CFB-0699-4F1E-9CFC-1DDA2FDCEBF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61736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90006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006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006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006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006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58DDB-77E4-4357-B6EA-156A3FADEF6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85296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D017A-DD08-4BFC-B7B2-BC327B630C2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96054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01193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75DDB-D5A2-4B89-962F-0E48E29CE5A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58428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01193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3"/>
          </a:xfrm>
        </p:spPr>
        <p:txBody>
          <a:bodyPr rtlCol="0">
            <a:normAutofit/>
          </a:bodyPr>
          <a:lstStyle>
            <a:lvl1pPr algn="l" defTabSz="90119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119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119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119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1193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3"/>
          </a:xfrm>
        </p:spPr>
        <p:txBody>
          <a:bodyPr rtlCol="0">
            <a:normAutofit/>
          </a:bodyPr>
          <a:lstStyle>
            <a:lvl1pPr algn="l" defTabSz="90119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119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119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119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119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FC0D9-B900-4326-BF1B-3617E27DA53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27574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01193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6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50591" indent="0">
              <a:buNone/>
              <a:defRPr sz="2000" b="1"/>
            </a:lvl2pPr>
            <a:lvl3pPr marL="901193" indent="0">
              <a:buNone/>
              <a:defRPr sz="1800" b="1"/>
            </a:lvl3pPr>
            <a:lvl4pPr marL="1351760" indent="0">
              <a:buNone/>
              <a:defRPr sz="1600" b="1"/>
            </a:lvl4pPr>
            <a:lvl5pPr marL="1802365" indent="0">
              <a:buNone/>
              <a:defRPr sz="1600" b="1"/>
            </a:lvl5pPr>
            <a:lvl6pPr marL="2252966" indent="0">
              <a:buNone/>
              <a:defRPr sz="1600" b="1"/>
            </a:lvl6pPr>
            <a:lvl7pPr marL="2703551" indent="0">
              <a:buNone/>
              <a:defRPr sz="1600" b="1"/>
            </a:lvl7pPr>
            <a:lvl8pPr marL="3154144" indent="0">
              <a:buNone/>
              <a:defRPr sz="1600" b="1"/>
            </a:lvl8pPr>
            <a:lvl9pPr marL="360473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52"/>
            <a:ext cx="4377146" cy="4290503"/>
          </a:xfrm>
        </p:spPr>
        <p:txBody>
          <a:bodyPr rtlCol="0">
            <a:normAutofit/>
          </a:bodyPr>
          <a:lstStyle>
            <a:lvl1pPr algn="l" defTabSz="90119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119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119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119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1193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9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50591" indent="0">
              <a:buNone/>
              <a:defRPr sz="2000" b="1"/>
            </a:lvl2pPr>
            <a:lvl3pPr marL="901193" indent="0">
              <a:buNone/>
              <a:defRPr sz="1800" b="1"/>
            </a:lvl3pPr>
            <a:lvl4pPr marL="1351760" indent="0">
              <a:buNone/>
              <a:defRPr sz="1600" b="1"/>
            </a:lvl4pPr>
            <a:lvl5pPr marL="1802365" indent="0">
              <a:buNone/>
              <a:defRPr sz="1600" b="1"/>
            </a:lvl5pPr>
            <a:lvl6pPr marL="2252966" indent="0">
              <a:buNone/>
              <a:defRPr sz="1600" b="1"/>
            </a:lvl6pPr>
            <a:lvl7pPr marL="2703551" indent="0">
              <a:buNone/>
              <a:defRPr sz="1600" b="1"/>
            </a:lvl7pPr>
            <a:lvl8pPr marL="3154144" indent="0">
              <a:buNone/>
              <a:defRPr sz="1600" b="1"/>
            </a:lvl8pPr>
            <a:lvl9pPr marL="360473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52"/>
            <a:ext cx="4378762" cy="4290503"/>
          </a:xfrm>
        </p:spPr>
        <p:txBody>
          <a:bodyPr rtlCol="0">
            <a:normAutofit/>
          </a:bodyPr>
          <a:lstStyle>
            <a:lvl1pPr algn="l" defTabSz="901193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1193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1193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1193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1193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218A5-3DA2-4A11-8E03-243D3D0E3CF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117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186F4B-007E-4A00-A7B1-2009BED30D5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67392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5114" y="176261"/>
            <a:ext cx="8388747" cy="597443"/>
          </a:xfrm>
        </p:spPr>
        <p:txBody>
          <a:bodyPr rtlCol="0">
            <a:normAutofit/>
          </a:bodyPr>
          <a:lstStyle>
            <a:lvl1pPr algn="l" defTabSz="901193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324AB-C36A-4355-8381-E3DCDA70082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30672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90119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119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119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119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119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775F9-2A4F-44A8-9123-0A1EB00E24C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72292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74D0F-774E-427B-93C4-DE824BE2721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0228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02423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C88ED-CD00-4778-B4E4-164B3B8487B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89665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02423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3"/>
          </a:xfrm>
        </p:spPr>
        <p:txBody>
          <a:bodyPr rtlCol="0">
            <a:normAutofit/>
          </a:bodyPr>
          <a:lstStyle>
            <a:lvl1pPr algn="l" defTabSz="90242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242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242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242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2423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3"/>
          </a:xfrm>
        </p:spPr>
        <p:txBody>
          <a:bodyPr rtlCol="0">
            <a:normAutofit/>
          </a:bodyPr>
          <a:lstStyle>
            <a:lvl1pPr algn="l" defTabSz="90242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242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242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242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242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B1A7E-6589-4AD2-A5E8-C4CE1563F91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83160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02423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6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51207" indent="0">
              <a:buNone/>
              <a:defRPr sz="2000" b="1"/>
            </a:lvl2pPr>
            <a:lvl3pPr marL="902423" indent="0">
              <a:buNone/>
              <a:defRPr sz="1800" b="1"/>
            </a:lvl3pPr>
            <a:lvl4pPr marL="1353607" indent="0">
              <a:buNone/>
              <a:defRPr sz="1600" b="1"/>
            </a:lvl4pPr>
            <a:lvl5pPr marL="1804829" indent="0">
              <a:buNone/>
              <a:defRPr sz="1600" b="1"/>
            </a:lvl5pPr>
            <a:lvl6pPr marL="2256047" indent="0">
              <a:buNone/>
              <a:defRPr sz="1600" b="1"/>
            </a:lvl6pPr>
            <a:lvl7pPr marL="2707244" indent="0">
              <a:buNone/>
              <a:defRPr sz="1600" b="1"/>
            </a:lvl7pPr>
            <a:lvl8pPr marL="3158451" indent="0">
              <a:buNone/>
              <a:defRPr sz="1600" b="1"/>
            </a:lvl8pPr>
            <a:lvl9pPr marL="36096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52"/>
            <a:ext cx="4377146" cy="4290503"/>
          </a:xfrm>
        </p:spPr>
        <p:txBody>
          <a:bodyPr rtlCol="0">
            <a:normAutofit/>
          </a:bodyPr>
          <a:lstStyle>
            <a:lvl1pPr algn="l" defTabSz="90242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242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242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242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2423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9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51207" indent="0">
              <a:buNone/>
              <a:defRPr sz="2000" b="1"/>
            </a:lvl2pPr>
            <a:lvl3pPr marL="902423" indent="0">
              <a:buNone/>
              <a:defRPr sz="1800" b="1"/>
            </a:lvl3pPr>
            <a:lvl4pPr marL="1353607" indent="0">
              <a:buNone/>
              <a:defRPr sz="1600" b="1"/>
            </a:lvl4pPr>
            <a:lvl5pPr marL="1804829" indent="0">
              <a:buNone/>
              <a:defRPr sz="1600" b="1"/>
            </a:lvl5pPr>
            <a:lvl6pPr marL="2256047" indent="0">
              <a:buNone/>
              <a:defRPr sz="1600" b="1"/>
            </a:lvl6pPr>
            <a:lvl7pPr marL="2707244" indent="0">
              <a:buNone/>
              <a:defRPr sz="1600" b="1"/>
            </a:lvl7pPr>
            <a:lvl8pPr marL="3158451" indent="0">
              <a:buNone/>
              <a:defRPr sz="1600" b="1"/>
            </a:lvl8pPr>
            <a:lvl9pPr marL="36096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52"/>
            <a:ext cx="4378762" cy="4290503"/>
          </a:xfrm>
        </p:spPr>
        <p:txBody>
          <a:bodyPr rtlCol="0">
            <a:normAutofit/>
          </a:bodyPr>
          <a:lstStyle>
            <a:lvl1pPr algn="l" defTabSz="902423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2423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2423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2423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2423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3153B-4553-4184-AE53-E114911E6DB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0275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5101" y="176261"/>
            <a:ext cx="8388747" cy="597443"/>
          </a:xfrm>
        </p:spPr>
        <p:txBody>
          <a:bodyPr rtlCol="0">
            <a:normAutofit/>
          </a:bodyPr>
          <a:lstStyle>
            <a:lvl1pPr algn="l" defTabSz="902423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68933-0A73-4D04-A2A2-2C6A3E8D13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01452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90242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242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242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242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2423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D7CCD-C52D-4DDE-9217-CE4D89D20FC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72615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083E7-5CE4-43E6-AD48-B002CD1D64F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39626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03858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18F0A-8D7E-4729-9C6F-AA87D4BD102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340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5F033-06C3-4E8B-A06A-CAD8AA1D872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00668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03858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3"/>
          </a:xfrm>
        </p:spPr>
        <p:txBody>
          <a:bodyPr rtlCol="0">
            <a:normAutofit/>
          </a:bodyPr>
          <a:lstStyle>
            <a:lvl1pPr algn="l" defTabSz="90385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385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385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385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3858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3"/>
          </a:xfrm>
        </p:spPr>
        <p:txBody>
          <a:bodyPr rtlCol="0">
            <a:normAutofit/>
          </a:bodyPr>
          <a:lstStyle>
            <a:lvl1pPr algn="l" defTabSz="90385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385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385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385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385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204B1-40D1-4D4D-B0A0-19704DEFEDE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33227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03858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6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51926" indent="0">
              <a:buNone/>
              <a:defRPr sz="2000" b="1"/>
            </a:lvl2pPr>
            <a:lvl3pPr marL="903858" indent="0">
              <a:buNone/>
              <a:defRPr sz="1800" b="1"/>
            </a:lvl3pPr>
            <a:lvl4pPr marL="1355765" indent="0">
              <a:buNone/>
              <a:defRPr sz="1600" b="1"/>
            </a:lvl4pPr>
            <a:lvl5pPr marL="1807704" indent="0">
              <a:buNone/>
              <a:defRPr sz="1600" b="1"/>
            </a:lvl5pPr>
            <a:lvl6pPr marL="2259644" indent="0">
              <a:buNone/>
              <a:defRPr sz="1600" b="1"/>
            </a:lvl6pPr>
            <a:lvl7pPr marL="2711557" indent="0">
              <a:buNone/>
              <a:defRPr sz="1600" b="1"/>
            </a:lvl7pPr>
            <a:lvl8pPr marL="3163480" indent="0">
              <a:buNone/>
              <a:defRPr sz="1600" b="1"/>
            </a:lvl8pPr>
            <a:lvl9pPr marL="361541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52"/>
            <a:ext cx="4377146" cy="4290503"/>
          </a:xfrm>
        </p:spPr>
        <p:txBody>
          <a:bodyPr rtlCol="0">
            <a:normAutofit/>
          </a:bodyPr>
          <a:lstStyle>
            <a:lvl1pPr algn="l" defTabSz="90385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385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385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385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3858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9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51926" indent="0">
              <a:buNone/>
              <a:defRPr sz="2000" b="1"/>
            </a:lvl2pPr>
            <a:lvl3pPr marL="903858" indent="0">
              <a:buNone/>
              <a:defRPr sz="1800" b="1"/>
            </a:lvl3pPr>
            <a:lvl4pPr marL="1355765" indent="0">
              <a:buNone/>
              <a:defRPr sz="1600" b="1"/>
            </a:lvl4pPr>
            <a:lvl5pPr marL="1807704" indent="0">
              <a:buNone/>
              <a:defRPr sz="1600" b="1"/>
            </a:lvl5pPr>
            <a:lvl6pPr marL="2259644" indent="0">
              <a:buNone/>
              <a:defRPr sz="1600" b="1"/>
            </a:lvl6pPr>
            <a:lvl7pPr marL="2711557" indent="0">
              <a:buNone/>
              <a:defRPr sz="1600" b="1"/>
            </a:lvl7pPr>
            <a:lvl8pPr marL="3163480" indent="0">
              <a:buNone/>
              <a:defRPr sz="1600" b="1"/>
            </a:lvl8pPr>
            <a:lvl9pPr marL="361541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52"/>
            <a:ext cx="4378762" cy="4290503"/>
          </a:xfrm>
        </p:spPr>
        <p:txBody>
          <a:bodyPr rtlCol="0">
            <a:normAutofit/>
          </a:bodyPr>
          <a:lstStyle>
            <a:lvl1pPr algn="l" defTabSz="903858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3858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3858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3858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3858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D4943-08A1-4335-B28F-137FE90BE3B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79852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5086" y="176261"/>
            <a:ext cx="8388747" cy="597443"/>
          </a:xfrm>
        </p:spPr>
        <p:txBody>
          <a:bodyPr rtlCol="0">
            <a:normAutofit/>
          </a:bodyPr>
          <a:lstStyle>
            <a:lvl1pPr algn="l" defTabSz="903858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9B01B-4C03-4899-801B-E07088A135C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62856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90385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385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385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385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385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A4FCC-0846-44DD-B60B-606C7DE6D77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72387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54B22-98F0-42FD-BF98-EAF9EE154CE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10625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05399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004D1-17CD-4A98-97F1-61466636AE7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55583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05399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3"/>
          </a:xfrm>
        </p:spPr>
        <p:txBody>
          <a:bodyPr rtlCol="0">
            <a:normAutofit/>
          </a:bodyPr>
          <a:lstStyle>
            <a:lvl1pPr algn="l" defTabSz="905399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5399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5399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5399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5399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3"/>
          </a:xfrm>
        </p:spPr>
        <p:txBody>
          <a:bodyPr rtlCol="0">
            <a:normAutofit/>
          </a:bodyPr>
          <a:lstStyle>
            <a:lvl1pPr algn="l" defTabSz="905399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5399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5399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5399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5399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77F22-A5AF-4033-9D4B-3D9DFEB707E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24666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05399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6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52697" indent="0">
              <a:buNone/>
              <a:defRPr sz="2000" b="1"/>
            </a:lvl2pPr>
            <a:lvl3pPr marL="905399" indent="0">
              <a:buNone/>
              <a:defRPr sz="1800" b="1"/>
            </a:lvl3pPr>
            <a:lvl4pPr marL="1358083" indent="0">
              <a:buNone/>
              <a:defRPr sz="1600" b="1"/>
            </a:lvl4pPr>
            <a:lvl5pPr marL="1810791" indent="0">
              <a:buNone/>
              <a:defRPr sz="1600" b="1"/>
            </a:lvl5pPr>
            <a:lvl6pPr marL="2263501" indent="0">
              <a:buNone/>
              <a:defRPr sz="1600" b="1"/>
            </a:lvl6pPr>
            <a:lvl7pPr marL="2716187" indent="0">
              <a:buNone/>
              <a:defRPr sz="1600" b="1"/>
            </a:lvl7pPr>
            <a:lvl8pPr marL="3168883" indent="0">
              <a:buNone/>
              <a:defRPr sz="1600" b="1"/>
            </a:lvl8pPr>
            <a:lvl9pPr marL="362158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52"/>
            <a:ext cx="4377146" cy="4290503"/>
          </a:xfrm>
        </p:spPr>
        <p:txBody>
          <a:bodyPr rtlCol="0">
            <a:normAutofit/>
          </a:bodyPr>
          <a:lstStyle>
            <a:lvl1pPr algn="l" defTabSz="905399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5399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5399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5399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5399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9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52697" indent="0">
              <a:buNone/>
              <a:defRPr sz="2000" b="1"/>
            </a:lvl2pPr>
            <a:lvl3pPr marL="905399" indent="0">
              <a:buNone/>
              <a:defRPr sz="1800" b="1"/>
            </a:lvl3pPr>
            <a:lvl4pPr marL="1358083" indent="0">
              <a:buNone/>
              <a:defRPr sz="1600" b="1"/>
            </a:lvl4pPr>
            <a:lvl5pPr marL="1810791" indent="0">
              <a:buNone/>
              <a:defRPr sz="1600" b="1"/>
            </a:lvl5pPr>
            <a:lvl6pPr marL="2263501" indent="0">
              <a:buNone/>
              <a:defRPr sz="1600" b="1"/>
            </a:lvl6pPr>
            <a:lvl7pPr marL="2716187" indent="0">
              <a:buNone/>
              <a:defRPr sz="1600" b="1"/>
            </a:lvl7pPr>
            <a:lvl8pPr marL="3168883" indent="0">
              <a:buNone/>
              <a:defRPr sz="1600" b="1"/>
            </a:lvl8pPr>
            <a:lvl9pPr marL="362158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52"/>
            <a:ext cx="4378762" cy="4290503"/>
          </a:xfrm>
        </p:spPr>
        <p:txBody>
          <a:bodyPr rtlCol="0">
            <a:normAutofit/>
          </a:bodyPr>
          <a:lstStyle>
            <a:lvl1pPr algn="l" defTabSz="905399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5399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5399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5399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5399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1A900-97F8-4F1A-913A-A962D75A351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1275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5070" y="176261"/>
            <a:ext cx="8388747" cy="597443"/>
          </a:xfrm>
        </p:spPr>
        <p:txBody>
          <a:bodyPr rtlCol="0">
            <a:normAutofit/>
          </a:bodyPr>
          <a:lstStyle>
            <a:lvl1pPr algn="l" defTabSz="905399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75443-B2A5-4E86-A352-5DFDDA86C67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31808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905399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5399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5399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5399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5399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6B1E1-B06F-4B5D-BAFB-2E213419D49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295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6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49057" indent="0">
              <a:buNone/>
              <a:defRPr sz="2000" b="1"/>
            </a:lvl2pPr>
            <a:lvl3pPr marL="898127" indent="0">
              <a:buNone/>
              <a:defRPr sz="1800" b="1"/>
            </a:lvl3pPr>
            <a:lvl4pPr marL="1347156" indent="0">
              <a:buNone/>
              <a:defRPr sz="1600" b="1"/>
            </a:lvl4pPr>
            <a:lvl5pPr marL="1796225" indent="0">
              <a:buNone/>
              <a:defRPr sz="1600" b="1"/>
            </a:lvl5pPr>
            <a:lvl6pPr marL="2245286" indent="0">
              <a:buNone/>
              <a:defRPr sz="1600" b="1"/>
            </a:lvl6pPr>
            <a:lvl7pPr marL="2694340" indent="0">
              <a:buNone/>
              <a:defRPr sz="1600" b="1"/>
            </a:lvl7pPr>
            <a:lvl8pPr marL="3143397" indent="0">
              <a:buNone/>
              <a:defRPr sz="1600" b="1"/>
            </a:lvl8pPr>
            <a:lvl9pPr marL="359245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52"/>
            <a:ext cx="4377146" cy="429050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9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49057" indent="0">
              <a:buNone/>
              <a:defRPr sz="2000" b="1"/>
            </a:lvl2pPr>
            <a:lvl3pPr marL="898127" indent="0">
              <a:buNone/>
              <a:defRPr sz="1800" b="1"/>
            </a:lvl3pPr>
            <a:lvl4pPr marL="1347156" indent="0">
              <a:buNone/>
              <a:defRPr sz="1600" b="1"/>
            </a:lvl4pPr>
            <a:lvl5pPr marL="1796225" indent="0">
              <a:buNone/>
              <a:defRPr sz="1600" b="1"/>
            </a:lvl5pPr>
            <a:lvl6pPr marL="2245286" indent="0">
              <a:buNone/>
              <a:defRPr sz="1600" b="1"/>
            </a:lvl6pPr>
            <a:lvl7pPr marL="2694340" indent="0">
              <a:buNone/>
              <a:defRPr sz="1600" b="1"/>
            </a:lvl7pPr>
            <a:lvl8pPr marL="3143397" indent="0">
              <a:buNone/>
              <a:defRPr sz="1600" b="1"/>
            </a:lvl8pPr>
            <a:lvl9pPr marL="359245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52"/>
            <a:ext cx="4378762" cy="4290503"/>
          </a:xfrm>
        </p:spPr>
        <p:txBody>
          <a:bodyPr rtlCol="0">
            <a:normAutofit/>
          </a:bodyPr>
          <a:lstStyle>
            <a:lvl1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898127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8D06A-383C-4F6E-BFC1-78A32772037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60992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289021-901E-4C3C-9E96-5BDED6D74AF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79817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06948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5543E-D9D8-49D2-9E63-C4B47988827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8173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06948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3"/>
          </a:xfrm>
        </p:spPr>
        <p:txBody>
          <a:bodyPr rtlCol="0">
            <a:normAutofit/>
          </a:bodyPr>
          <a:lstStyle>
            <a:lvl1pPr algn="l" defTabSz="90694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694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694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694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6948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3"/>
          </a:xfrm>
        </p:spPr>
        <p:txBody>
          <a:bodyPr rtlCol="0">
            <a:normAutofit/>
          </a:bodyPr>
          <a:lstStyle>
            <a:lvl1pPr algn="l" defTabSz="90694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694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694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694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694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518363-1E22-4893-89F2-A62C5569F6D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38299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06948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6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53471" indent="0">
              <a:buNone/>
              <a:defRPr sz="2000" b="1"/>
            </a:lvl2pPr>
            <a:lvl3pPr marL="906948" indent="0">
              <a:buNone/>
              <a:defRPr sz="1800" b="1"/>
            </a:lvl3pPr>
            <a:lvl4pPr marL="1360404" indent="0">
              <a:buNone/>
              <a:defRPr sz="1600" b="1"/>
            </a:lvl4pPr>
            <a:lvl5pPr marL="1813887" indent="0">
              <a:buNone/>
              <a:defRPr sz="1600" b="1"/>
            </a:lvl5pPr>
            <a:lvl6pPr marL="2267358" indent="0">
              <a:buNone/>
              <a:defRPr sz="1600" b="1"/>
            </a:lvl6pPr>
            <a:lvl7pPr marL="2720825" indent="0">
              <a:buNone/>
              <a:defRPr sz="1600" b="1"/>
            </a:lvl7pPr>
            <a:lvl8pPr marL="3174294" indent="0">
              <a:buNone/>
              <a:defRPr sz="1600" b="1"/>
            </a:lvl8pPr>
            <a:lvl9pPr marL="362777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52"/>
            <a:ext cx="4377146" cy="4290503"/>
          </a:xfrm>
        </p:spPr>
        <p:txBody>
          <a:bodyPr rtlCol="0">
            <a:normAutofit/>
          </a:bodyPr>
          <a:lstStyle>
            <a:lvl1pPr algn="l" defTabSz="90694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694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694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694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6948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9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53471" indent="0">
              <a:buNone/>
              <a:defRPr sz="2000" b="1"/>
            </a:lvl2pPr>
            <a:lvl3pPr marL="906948" indent="0">
              <a:buNone/>
              <a:defRPr sz="1800" b="1"/>
            </a:lvl3pPr>
            <a:lvl4pPr marL="1360404" indent="0">
              <a:buNone/>
              <a:defRPr sz="1600" b="1"/>
            </a:lvl4pPr>
            <a:lvl5pPr marL="1813887" indent="0">
              <a:buNone/>
              <a:defRPr sz="1600" b="1"/>
            </a:lvl5pPr>
            <a:lvl6pPr marL="2267358" indent="0">
              <a:buNone/>
              <a:defRPr sz="1600" b="1"/>
            </a:lvl6pPr>
            <a:lvl7pPr marL="2720825" indent="0">
              <a:buNone/>
              <a:defRPr sz="1600" b="1"/>
            </a:lvl7pPr>
            <a:lvl8pPr marL="3174294" indent="0">
              <a:buNone/>
              <a:defRPr sz="1600" b="1"/>
            </a:lvl8pPr>
            <a:lvl9pPr marL="362777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52"/>
            <a:ext cx="4378762" cy="4290503"/>
          </a:xfrm>
        </p:spPr>
        <p:txBody>
          <a:bodyPr rtlCol="0">
            <a:normAutofit/>
          </a:bodyPr>
          <a:lstStyle>
            <a:lvl1pPr algn="l" defTabSz="906948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6948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6948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6948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6948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DDB56-7249-4769-918C-A829BB5394F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69045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5054" y="176261"/>
            <a:ext cx="8388747" cy="597443"/>
          </a:xfrm>
        </p:spPr>
        <p:txBody>
          <a:bodyPr rtlCol="0">
            <a:normAutofit/>
          </a:bodyPr>
          <a:lstStyle>
            <a:lvl1pPr algn="l" defTabSz="906948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42E30-C21A-494C-8089-916BD75D8A0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54763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90694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694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694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694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6948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F26B7-DF2C-4521-AB47-7B0B5D29F35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88657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BDA9B-D1B1-4F2B-9D02-3523A67399B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95003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086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84A4A-E4B9-4C32-B950-9BE2E759F0D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0444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086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3"/>
          </a:xfrm>
        </p:spPr>
        <p:txBody>
          <a:bodyPr rtlCol="0">
            <a:normAutofit/>
          </a:bodyPr>
          <a:lstStyle>
            <a:lvl1pPr algn="l" defTabSz="9086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86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86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86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86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3"/>
          </a:xfrm>
        </p:spPr>
        <p:txBody>
          <a:bodyPr rtlCol="0">
            <a:normAutofit/>
          </a:bodyPr>
          <a:lstStyle>
            <a:lvl1pPr algn="l" defTabSz="9086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86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86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86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86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3B29F-8FDB-4D29-BEBB-FE1CA5D2E27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7966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086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6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54297" indent="0">
              <a:buNone/>
              <a:defRPr sz="2000" b="1"/>
            </a:lvl2pPr>
            <a:lvl3pPr marL="908600" indent="0">
              <a:buNone/>
              <a:defRPr sz="1800" b="1"/>
            </a:lvl3pPr>
            <a:lvl4pPr marL="1362881" indent="0">
              <a:buNone/>
              <a:defRPr sz="1600" b="1"/>
            </a:lvl4pPr>
            <a:lvl5pPr marL="1817191" indent="0">
              <a:buNone/>
              <a:defRPr sz="1600" b="1"/>
            </a:lvl5pPr>
            <a:lvl6pPr marL="2271488" indent="0">
              <a:buNone/>
              <a:defRPr sz="1600" b="1"/>
            </a:lvl6pPr>
            <a:lvl7pPr marL="2725782" indent="0">
              <a:buNone/>
              <a:defRPr sz="1600" b="1"/>
            </a:lvl7pPr>
            <a:lvl8pPr marL="3180078" indent="0">
              <a:buNone/>
              <a:defRPr sz="1600" b="1"/>
            </a:lvl8pPr>
            <a:lvl9pPr marL="363438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52"/>
            <a:ext cx="4377146" cy="4290503"/>
          </a:xfrm>
        </p:spPr>
        <p:txBody>
          <a:bodyPr rtlCol="0">
            <a:normAutofit/>
          </a:bodyPr>
          <a:lstStyle>
            <a:lvl1pPr algn="l" defTabSz="9086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86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86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86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86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9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54297" indent="0">
              <a:buNone/>
              <a:defRPr sz="2000" b="1"/>
            </a:lvl2pPr>
            <a:lvl3pPr marL="908600" indent="0">
              <a:buNone/>
              <a:defRPr sz="1800" b="1"/>
            </a:lvl3pPr>
            <a:lvl4pPr marL="1362881" indent="0">
              <a:buNone/>
              <a:defRPr sz="1600" b="1"/>
            </a:lvl4pPr>
            <a:lvl5pPr marL="1817191" indent="0">
              <a:buNone/>
              <a:defRPr sz="1600" b="1"/>
            </a:lvl5pPr>
            <a:lvl6pPr marL="2271488" indent="0">
              <a:buNone/>
              <a:defRPr sz="1600" b="1"/>
            </a:lvl6pPr>
            <a:lvl7pPr marL="2725782" indent="0">
              <a:buNone/>
              <a:defRPr sz="1600" b="1"/>
            </a:lvl7pPr>
            <a:lvl8pPr marL="3180078" indent="0">
              <a:buNone/>
              <a:defRPr sz="1600" b="1"/>
            </a:lvl8pPr>
            <a:lvl9pPr marL="363438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52"/>
            <a:ext cx="4378762" cy="4290503"/>
          </a:xfrm>
        </p:spPr>
        <p:txBody>
          <a:bodyPr rtlCol="0">
            <a:normAutofit/>
          </a:bodyPr>
          <a:lstStyle>
            <a:lvl1pPr algn="l" defTabSz="9086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086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086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086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086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579F2-4B8E-4686-85BC-1416467C1C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358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57.xml"/><Relationship Id="rId7" Type="http://schemas.openxmlformats.org/officeDocument/2006/relationships/theme" Target="../theme/theme10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8.xml"/><Relationship Id="rId9" Type="http://schemas.openxmlformats.org/officeDocument/2006/relationships/image" Target="../media/image2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63.xml"/><Relationship Id="rId7" Type="http://schemas.openxmlformats.org/officeDocument/2006/relationships/theme" Target="../theme/theme11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64.xml"/><Relationship Id="rId9" Type="http://schemas.openxmlformats.org/officeDocument/2006/relationships/image" Target="../media/image2.jpe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theme" Target="../theme/theme12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5" Type="http://schemas.openxmlformats.org/officeDocument/2006/relationships/slideLayout" Target="../slideLayouts/slideLayout71.xml"/><Relationship Id="rId4" Type="http://schemas.openxmlformats.org/officeDocument/2006/relationships/slideLayout" Target="../slideLayouts/slideLayout70.xml"/><Relationship Id="rId9" Type="http://schemas.openxmlformats.org/officeDocument/2006/relationships/image" Target="../media/image2.jpe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75.xml"/><Relationship Id="rId7" Type="http://schemas.openxmlformats.org/officeDocument/2006/relationships/theme" Target="../theme/theme13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6.xml"/><Relationship Id="rId9" Type="http://schemas.openxmlformats.org/officeDocument/2006/relationships/image" Target="../media/image2.jpe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81.xml"/><Relationship Id="rId7" Type="http://schemas.openxmlformats.org/officeDocument/2006/relationships/theme" Target="../theme/theme14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5" Type="http://schemas.openxmlformats.org/officeDocument/2006/relationships/slideLayout" Target="../slideLayouts/slideLayout83.xml"/><Relationship Id="rId4" Type="http://schemas.openxmlformats.org/officeDocument/2006/relationships/slideLayout" Target="../slideLayouts/slideLayout82.xml"/><Relationship Id="rId9" Type="http://schemas.openxmlformats.org/officeDocument/2006/relationships/image" Target="../media/image2.jpe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87.xml"/><Relationship Id="rId7" Type="http://schemas.openxmlformats.org/officeDocument/2006/relationships/theme" Target="../theme/theme15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8.xml"/><Relationship Id="rId9" Type="http://schemas.openxmlformats.org/officeDocument/2006/relationships/image" Target="../media/image2.jpe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93.xml"/><Relationship Id="rId7" Type="http://schemas.openxmlformats.org/officeDocument/2006/relationships/theme" Target="../theme/theme16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5.xml"/><Relationship Id="rId4" Type="http://schemas.openxmlformats.org/officeDocument/2006/relationships/slideLayout" Target="../slideLayouts/slideLayout94.xml"/><Relationship Id="rId9" Type="http://schemas.openxmlformats.org/officeDocument/2006/relationships/image" Target="../media/image2.jpe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99.xml"/><Relationship Id="rId7" Type="http://schemas.openxmlformats.org/officeDocument/2006/relationships/theme" Target="../theme/theme17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100.xml"/><Relationship Id="rId9" Type="http://schemas.openxmlformats.org/officeDocument/2006/relationships/image" Target="../media/image2.jpe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05.xml"/><Relationship Id="rId7" Type="http://schemas.openxmlformats.org/officeDocument/2006/relationships/theme" Target="../theme/theme18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6.xml"/><Relationship Id="rId9" Type="http://schemas.openxmlformats.org/officeDocument/2006/relationships/image" Target="../media/image2.jpeg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11.xml"/><Relationship Id="rId7" Type="http://schemas.openxmlformats.org/officeDocument/2006/relationships/theme" Target="../theme/theme19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12.xml"/><Relationship Id="rId9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2.jpeg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17.xml"/><Relationship Id="rId7" Type="http://schemas.openxmlformats.org/officeDocument/2006/relationships/theme" Target="../theme/theme20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Relationship Id="rId9" Type="http://schemas.openxmlformats.org/officeDocument/2006/relationships/image" Target="../media/image2.jpeg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23.xml"/><Relationship Id="rId7" Type="http://schemas.openxmlformats.org/officeDocument/2006/relationships/theme" Target="../theme/theme21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24.xml"/><Relationship Id="rId9" Type="http://schemas.openxmlformats.org/officeDocument/2006/relationships/image" Target="../media/image2.jpeg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29.xml"/><Relationship Id="rId7" Type="http://schemas.openxmlformats.org/officeDocument/2006/relationships/theme" Target="../theme/theme22.xml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30.xml"/><Relationship Id="rId9" Type="http://schemas.openxmlformats.org/officeDocument/2006/relationships/image" Target="../media/image2.jpeg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27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9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3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Relationship Id="rId9" Type="http://schemas.openxmlformats.org/officeDocument/2006/relationships/image" Target="../media/image2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9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Relationship Id="rId9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45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6.xml"/><Relationship Id="rId9" Type="http://schemas.openxmlformats.org/officeDocument/2006/relationships/image" Target="../media/image2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51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2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5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827" tIns="44875" rIns="89827" bIns="4487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5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827" tIns="44875" rIns="89827" bIns="448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89827" tIns="44875" rIns="89827" bIns="44875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4B9532DC-FCD0-4D8D-951B-CCB63D526738}" type="datetime1">
              <a:rPr lang="ru-RU" smtClean="0"/>
              <a:t>26.12.2022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89827" tIns="44875" rIns="89827" bIns="44875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  <p:sldLayoutId id="2147483674" r:id="rId3"/>
    <p:sldLayoutId id="2147483673" r:id="rId4"/>
    <p:sldLayoutId id="2147483672" r:id="rId5"/>
    <p:sldLayoutId id="2147483671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49057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898127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47156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796225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36793" indent="-336793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9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29713" indent="-280647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22645" indent="-22452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571693" indent="-22452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20776" indent="-224520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469814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18863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67922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16983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905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812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7156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6225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5286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94340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4339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92455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5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918" tIns="44923" rIns="89918" bIns="449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5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918" tIns="44923" rIns="89918" bIns="449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89918" tIns="44923" rIns="89918" bIns="44923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F837476A-2280-4864-93A2-137EC73A81D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89918" tIns="44923" rIns="89918" bIns="44923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979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49516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899046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48535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798065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37138" indent="-337138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9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30461" indent="-280933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23795" indent="-224751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573303" indent="-22475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22845" indent="-224751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472343" indent="-224751" algn="l" defTabSz="89904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21853" indent="-224751" algn="l" defTabSz="89904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71372" indent="-224751" algn="l" defTabSz="89904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20893" indent="-224751" algn="l" defTabSz="89904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990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9516" algn="l" defTabSz="8990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9046" algn="l" defTabSz="8990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8535" algn="l" defTabSz="8990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8065" algn="l" defTabSz="8990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7586" algn="l" defTabSz="8990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97099" algn="l" defTabSz="8990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46617" algn="l" defTabSz="8990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96134" algn="l" defTabSz="8990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5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20" tIns="44975" rIns="90020" bIns="4497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5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20" tIns="44975" rIns="90020" bIns="449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90020" tIns="44975" rIns="90020" bIns="44975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BBE13EE6-F5B2-43F8-BB15-AB7EAA5BD1B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90020" tIns="44975" rIns="90020" bIns="44975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56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50027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900068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50069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80011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37522" indent="-337522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9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31292" indent="-281251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25074" indent="-225007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575095" indent="-22500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25145" indent="-225007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475155" indent="-225007" algn="l" defTabSz="90006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25177" indent="-225007" algn="l" defTabSz="90006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75209" indent="-225007" algn="l" defTabSz="90006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25240" indent="-225007" algn="l" defTabSz="90006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00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027" algn="l" defTabSz="9000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0068" algn="l" defTabSz="9000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0069" algn="l" defTabSz="9000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110" algn="l" defTabSz="9000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0144" algn="l" defTabSz="9000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0169" algn="l" defTabSz="9000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0200" algn="l" defTabSz="9000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229" algn="l" defTabSz="9000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5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32" tIns="45034" rIns="90132" bIns="4503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5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132" tIns="45034" rIns="90132" bIns="4503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90132" tIns="45034" rIns="90132" bIns="45034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BB0D64BA-83FB-4D92-9B6D-271618A6C96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90132" tIns="45034" rIns="90132" bIns="45034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372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50591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901193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5176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802365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37943" indent="-337943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9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32208" indent="-281603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26485" indent="-225289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577067" indent="-22528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27675" indent="-225289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478254" indent="-225289" algn="l" defTabSz="90119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28837" indent="-225289" algn="l" defTabSz="90119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79436" indent="-225289" algn="l" defTabSz="90119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30028" indent="-225289" algn="l" defTabSz="90119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11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0591" algn="l" defTabSz="9011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1193" algn="l" defTabSz="9011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760" algn="l" defTabSz="9011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365" algn="l" defTabSz="9011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966" algn="l" defTabSz="9011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3551" algn="l" defTabSz="9011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4144" algn="l" defTabSz="9011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4737" algn="l" defTabSz="9011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5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254" tIns="45099" rIns="90254" bIns="4509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5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254" tIns="45099" rIns="90254" bIns="450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90254" tIns="45099" rIns="90254" bIns="45099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1F4186C2-6DBF-40C5-90E9-EEB5BD95AE5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90254" tIns="45099" rIns="90254" bIns="45099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676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51207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902423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53607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804829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38404" indent="-338404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9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33208" indent="-281989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28028" indent="-225597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579221" indent="-22559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30436" indent="-225597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481641" indent="-225597" algn="l" defTabSz="902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32837" indent="-225597" algn="l" defTabSz="902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84053" indent="-225597" algn="l" defTabSz="902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35261" indent="-225597" algn="l" defTabSz="902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2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1207" algn="l" defTabSz="902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2423" algn="l" defTabSz="902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607" algn="l" defTabSz="902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4829" algn="l" defTabSz="902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6047" algn="l" defTabSz="902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7244" algn="l" defTabSz="902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58451" algn="l" defTabSz="902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09661" algn="l" defTabSz="902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5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396" tIns="45173" rIns="90396" bIns="4517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5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396" tIns="45173" rIns="90396" bIns="451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90396" tIns="45173" rIns="90396" bIns="45173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06D3431E-4111-4A80-8C53-945CC412A18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90396" tIns="45173" rIns="90396" bIns="45173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623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51926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903858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55765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807704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38943" indent="-338943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9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34377" indent="-28244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29828" indent="-225959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581736" indent="-22595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33672" indent="-225959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485596" indent="-225959" algn="l" defTabSz="90385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37511" indent="-225959" algn="l" defTabSz="90385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89449" indent="-225959" algn="l" defTabSz="90385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41370" indent="-225959" algn="l" defTabSz="90385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38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1926" algn="l" defTabSz="9038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3858" algn="l" defTabSz="9038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5765" algn="l" defTabSz="9038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7704" algn="l" defTabSz="9038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9644" algn="l" defTabSz="9038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11557" algn="l" defTabSz="9038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63480" algn="l" defTabSz="9038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15412" algn="l" defTabSz="9038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5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548" tIns="45254" rIns="90548" bIns="4525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5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548" tIns="45254" rIns="90548" bIns="452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90548" tIns="45254" rIns="90548" bIns="45254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1959C291-92B8-4DA0-ACAA-B3E48B5F2D5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90548" tIns="45254" rIns="90548" bIns="45254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772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52697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905399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58083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810791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39524" indent="-339524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9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35629" indent="-282925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31756" indent="-226346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584440" indent="-22634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37142" indent="-226346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489842" indent="-226346" algn="l" defTabSz="90539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42526" indent="-226346" algn="l" defTabSz="90539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95238" indent="-226346" algn="l" defTabSz="90539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47930" indent="-226346" algn="l" defTabSz="90539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5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2697" algn="l" defTabSz="905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5399" algn="l" defTabSz="905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8083" algn="l" defTabSz="905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0791" algn="l" defTabSz="905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3501" algn="l" defTabSz="905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16187" algn="l" defTabSz="905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68883" algn="l" defTabSz="905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1589" algn="l" defTabSz="90539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5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00" tIns="45332" rIns="90700" bIns="4533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5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00" tIns="45332" rIns="90700" bIns="453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90700" tIns="45332" rIns="90700" bIns="45332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7EDFE7CD-53DC-4957-BCB5-77E1A0BEE2B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90700" tIns="45332" rIns="90700" bIns="45332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63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53471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906948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60404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813887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40104" indent="-340104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9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36885" indent="-283409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33686" indent="-226733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587145" indent="-22673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40619" indent="-226733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494099" indent="-226733" algn="l" defTabSz="90694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47551" indent="-226733" algn="l" defTabSz="90694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01031" indent="-226733" algn="l" defTabSz="90694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54501" indent="-226733" algn="l" defTabSz="90694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69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471" algn="l" defTabSz="9069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6948" algn="l" defTabSz="9069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404" algn="l" defTabSz="9069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3887" algn="l" defTabSz="9069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7358" algn="l" defTabSz="9069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0825" algn="l" defTabSz="9069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4294" algn="l" defTabSz="9069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7778" algn="l" defTabSz="9069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5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62" tIns="45418" rIns="90862" bIns="454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5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62" tIns="45418" rIns="90862" bIns="454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90862" tIns="45418" rIns="90862" bIns="45418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80BB6373-B011-4B9E-ABB9-15FA25B312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90862" tIns="45418" rIns="90862" bIns="45418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123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54297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9086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62881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817191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40724" indent="-340724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9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38227" indent="-283927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35751" indent="-227146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590036" indent="-22714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44336" indent="-227146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498643" indent="-227146" algn="l" defTabSz="9086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52922" indent="-227146" algn="l" defTabSz="9086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07226" indent="-227146" algn="l" defTabSz="9086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61526" indent="-227146" algn="l" defTabSz="9086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86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297" algn="l" defTabSz="9086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8600" algn="l" defTabSz="9086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2881" algn="l" defTabSz="9086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7191" algn="l" defTabSz="9086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1488" algn="l" defTabSz="9086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5782" algn="l" defTabSz="9086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0078" algn="l" defTabSz="9086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4384" algn="l" defTabSz="9086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5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035" tIns="45511" rIns="91035" bIns="455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5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035" tIns="45511" rIns="91035" bIns="455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91035" tIns="45511" rIns="91035" bIns="45511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432863D3-BFD9-4090-8639-18CE749663B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91035" tIns="45511" rIns="91035" bIns="45511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039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55175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910356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65524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820705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41382" indent="-341382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9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39657" indent="-284478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37948" indent="-227585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593113" indent="-22758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48292" indent="-227585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503474" indent="-227585" algn="l" defTabSz="91035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58640" indent="-227585" algn="l" defTabSz="91035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13821" indent="-227585" algn="l" defTabSz="91035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69005" indent="-227585" algn="l" defTabSz="91035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03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175" algn="l" defTabSz="9103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0356" algn="l" defTabSz="9103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5524" algn="l" defTabSz="9103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0705" algn="l" defTabSz="9103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5882" algn="l" defTabSz="9103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1062" algn="l" defTabSz="9103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6233" algn="l" defTabSz="9103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1412" algn="l" defTabSz="9103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5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21" tIns="45607" rIns="91221" bIns="456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5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21" tIns="45607" rIns="91221" bIns="456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91221" tIns="45607" rIns="91221" bIns="45607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98A2E2E0-D7AA-4291-8053-FBA2B620A99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91221" tIns="45607" rIns="91221" bIns="45607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149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56109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912221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68326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824438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42081" indent="-342081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9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41176" indent="-285065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40277" indent="-22805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596380" indent="-2280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52495" indent="-228050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508601" indent="-228050" algn="l" defTabSz="91222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4707" indent="-228050" algn="l" defTabSz="91222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0818" indent="-228050" algn="l" defTabSz="91222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6928" indent="-228050" algn="l" defTabSz="91222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22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109" algn="l" defTabSz="9122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221" algn="l" defTabSz="9122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326" algn="l" defTabSz="9122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438" algn="l" defTabSz="9122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0547" algn="l" defTabSz="9122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6661" algn="l" defTabSz="9122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2764" algn="l" defTabSz="9122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8873" algn="l" defTabSz="91222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5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827" tIns="44875" rIns="89827" bIns="4487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5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827" tIns="44875" rIns="89827" bIns="448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89827" tIns="44875" rIns="89827" bIns="44875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98A526CC-802C-40D2-B653-EE0CD711864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89827" tIns="44875" rIns="89827" bIns="44875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000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49057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898127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47156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796225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36793" indent="-336793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9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29713" indent="-280647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22645" indent="-22452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571693" indent="-22452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20776" indent="-224520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469814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18863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67922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16983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905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812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7156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6225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5286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94340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4339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92455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4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2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FC1103AE-CC64-49C8-B6A3-710BFC8CAFD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908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57148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914296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71445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828592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42861" indent="-342861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9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42866" indent="-285717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42870" indent="-228574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600017" indent="-22857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57166" indent="-228574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514314" indent="-228574" algn="l" defTabSz="91429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2" indent="-228574" algn="l" defTabSz="91429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0" indent="-228574" algn="l" defTabSz="91429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8" indent="-228574" algn="l" defTabSz="91429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6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4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5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827" tIns="44875" rIns="89827" bIns="4487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5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827" tIns="44875" rIns="89827" bIns="448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89827" tIns="44875" rIns="89827" bIns="44875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AC5E478D-43C8-470B-B137-2FB4B67A7D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89827" tIns="44875" rIns="89827" bIns="44875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791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49057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898127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47156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796225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36793" indent="-336793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9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29713" indent="-280647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22645" indent="-22452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571693" indent="-22452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20776" indent="-224520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469814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18863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67922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16983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905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812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7156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6225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5286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94340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4339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92455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3"/>
            <a:ext cx="838835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9827" tIns="44875" rIns="89827" bIns="4487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r>
              <a:rPr lang="en-US" altLang="ru-RU" smtClean="0"/>
              <a:t/>
            </a:r>
            <a:br>
              <a:rPr lang="en-US" altLang="ru-RU" smtClean="0"/>
            </a:br>
            <a:r>
              <a:rPr lang="ru-RU" altLang="ru-RU" smtClean="0"/>
              <a:t>презентации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0"/>
            <a:ext cx="8915400" cy="488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9827" tIns="44875" rIns="89827" bIns="448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89827" tIns="44875" rIns="89827" bIns="44875" rtlCol="0" anchor="ctr"/>
          <a:lstStyle>
            <a:lvl1pPr algn="l">
              <a:defRPr sz="1100">
                <a:solidFill>
                  <a:prstClr val="black">
                    <a:tint val="75000"/>
                  </a:prst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9C36E5FF-56F9-4E05-9834-E519F9E937A9}" type="datetime1">
              <a:rPr lang="ru-RU"/>
              <a:pPr>
                <a:defRPr/>
              </a:pPr>
              <a:t>26.12.2022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89827" tIns="44875" rIns="89827" bIns="44875" rtlCol="0" anchor="ctr"/>
          <a:lstStyle>
            <a:lvl1pPr algn="r">
              <a:defRPr sz="1100">
                <a:solidFill>
                  <a:prstClr val="black">
                    <a:tint val="75000"/>
                  </a:prst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2AA92ED3-84DB-480E-85DA-D723468A5E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308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49057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898127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47156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796225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36550" indent="-3365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9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28663" indent="-27940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pitchFamily="34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22363" indent="-223838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571625" indent="-22383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19300" indent="-22383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469814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18863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67922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16983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905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812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7156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6225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5286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94340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4339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92455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906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906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906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906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2730" y="4372168"/>
            <a:ext cx="705522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8250" y="732260"/>
            <a:ext cx="69342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86550" y="6172201"/>
            <a:ext cx="27241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4B9532DC-FCD0-4D8D-951B-CCB63D526738}" type="datetime1">
              <a:rPr lang="ru-RU" smtClean="0"/>
              <a:t>26.12.2022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5300" y="6172201"/>
            <a:ext cx="3632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27500" y="6172201"/>
            <a:ext cx="1981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54B471EF-1928-48DE-A04F-FCDB823EC21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5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827" tIns="44875" rIns="89827" bIns="4487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5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827" tIns="44875" rIns="89827" bIns="448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89827" tIns="44875" rIns="89827" bIns="44875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61F20186-0569-4BA8-BBFB-14C6956525E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89827" tIns="44875" rIns="89827" bIns="44875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391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49057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898127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47156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796225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36793" indent="-336793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9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29713" indent="-280647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22645" indent="-22452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571693" indent="-22452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20776" indent="-224520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469814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18863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67922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16983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905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812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7156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6225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5286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94340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4339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92455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5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827" tIns="44875" rIns="89827" bIns="4487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5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827" tIns="44875" rIns="89827" bIns="448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89827" tIns="44875" rIns="89827" bIns="44875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CD58A878-64EE-434C-9D44-12C8D030774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89827" tIns="44875" rIns="89827" bIns="44875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011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49057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898127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47156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796225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36793" indent="-336793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9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29713" indent="-280647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22645" indent="-22452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571693" indent="-22452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20776" indent="-224520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469814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18863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67922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16983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905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812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7156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6225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5286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94340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4339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92455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5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827" tIns="44875" rIns="89827" bIns="4487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5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827" tIns="44875" rIns="89827" bIns="448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89827" tIns="44875" rIns="89827" bIns="44875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1D56F5E3-126C-4005-B604-1F00DA833B7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89827" tIns="44875" rIns="89827" bIns="44875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615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49057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898127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47156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796225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36793" indent="-336793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9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29713" indent="-280647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22645" indent="-22452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571693" indent="-22452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20776" indent="-224520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469814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18863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67922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16983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905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812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7156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6225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5286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94340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4339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92455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5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827" tIns="44875" rIns="89827" bIns="4487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5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827" tIns="44875" rIns="89827" bIns="448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89827" tIns="44875" rIns="89827" bIns="44875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4BACE496-A65B-41CF-9590-7E4D820BEE5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89827" tIns="44875" rIns="89827" bIns="44875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525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49057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898127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47156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796225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36793" indent="-336793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9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29713" indent="-280647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22645" indent="-22452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571693" indent="-22452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20776" indent="-224520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469814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18863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67922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16983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905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812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7156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6225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5286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94340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4339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92455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5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827" tIns="44875" rIns="89827" bIns="4487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5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827" tIns="44875" rIns="89827" bIns="448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89827" tIns="44875" rIns="89827" bIns="44875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287D611A-9105-4C41-9A07-0593AE3C02D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89827" tIns="44875" rIns="89827" bIns="44875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372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49057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898127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47156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796225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36793" indent="-336793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9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29713" indent="-280647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22645" indent="-22452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571693" indent="-22452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20776" indent="-224520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469814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18863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67922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16983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905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812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7156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6225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5286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94340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4339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92455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5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827" tIns="44875" rIns="89827" bIns="4487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5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827" tIns="44875" rIns="89827" bIns="448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89827" tIns="44875" rIns="89827" bIns="44875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B7AF4CFD-3925-47A5-A496-46B4BE5AB66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89827" tIns="44875" rIns="89827" bIns="44875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235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49057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898127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47156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796225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36793" indent="-336793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9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29713" indent="-280647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22645" indent="-22452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571693" indent="-22452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20776" indent="-224520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469814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18863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67922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16983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905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812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7156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6225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5286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94340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4339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92455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5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827" tIns="44875" rIns="89827" bIns="4487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5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827" tIns="44875" rIns="89827" bIns="448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89827" tIns="44875" rIns="89827" bIns="44875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BEAF6A6B-FA84-41EF-8151-9AD3AEC856F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89827" tIns="44875" rIns="89827" bIns="44875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719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49057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898127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47156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796225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36793" indent="-336793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9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29713" indent="-280647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22645" indent="-22452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571693" indent="-22452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20776" indent="-224520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469814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18863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67922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16983" indent="-224520" algn="l" defTabSz="89812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905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812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7156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6225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5286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94340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43397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92455" algn="l" defTabSz="8981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9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9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9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9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DE6A82-7B4F-4208-858B-C1C5246C2472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  <p:sp>
        <p:nvSpPr>
          <p:cNvPr id="3" name="Rectangle 30"/>
          <p:cNvSpPr txBox="1">
            <a:spLocks noChangeArrowheads="1"/>
          </p:cNvSpPr>
          <p:nvPr/>
        </p:nvSpPr>
        <p:spPr bwMode="auto">
          <a:xfrm>
            <a:off x="200472" y="2996952"/>
            <a:ext cx="956151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38273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765471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148177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530917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pPr algn="ctr" eaLnBrk="1" hangingPunct="1">
              <a:tabLst>
                <a:tab pos="4211457" algn="l"/>
              </a:tabLst>
              <a:defRPr/>
            </a:pPr>
            <a:endParaRPr lang="ru-RU" sz="3400" b="1" kern="0" dirty="0">
              <a:solidFill>
                <a:prstClr val="black"/>
              </a:solidFill>
              <a:latin typeface="EuropeCond" pitchFamily="50" charset="-52"/>
            </a:endParaRPr>
          </a:p>
          <a:p>
            <a:pPr algn="ctr" eaLnBrk="1" hangingPunct="1">
              <a:tabLst>
                <a:tab pos="4211457" algn="l"/>
              </a:tabLst>
              <a:defRPr/>
            </a:pPr>
            <a:r>
              <a:rPr lang="ru-RU" altLang="ru-RU" sz="3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№ 1: </a:t>
            </a:r>
          </a:p>
          <a:p>
            <a:pPr algn="ctr" eaLnBrk="1" hangingPunct="1">
              <a:tabLst>
                <a:tab pos="4211457" algn="l"/>
              </a:tabLst>
              <a:defRPr/>
            </a:pPr>
            <a:r>
              <a:rPr lang="ru-RU" sz="3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3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по сигналам </a:t>
            </a:r>
          </a:p>
          <a:p>
            <a:pPr algn="ctr" eaLnBrk="1" hangingPunct="1">
              <a:tabLst>
                <a:tab pos="4211457" algn="l"/>
              </a:tabLst>
              <a:defRPr/>
            </a:pPr>
            <a:r>
              <a:rPr lang="ru-RU" sz="3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гражданской обороны</a:t>
            </a:r>
          </a:p>
        </p:txBody>
      </p:sp>
      <p:sp>
        <p:nvSpPr>
          <p:cNvPr id="5" name="Rectangle 30"/>
          <p:cNvSpPr txBox="1">
            <a:spLocks noChangeArrowheads="1"/>
          </p:cNvSpPr>
          <p:nvPr/>
        </p:nvSpPr>
        <p:spPr bwMode="auto">
          <a:xfrm>
            <a:off x="4116834" y="5517232"/>
            <a:ext cx="1728788" cy="675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defTabSz="977900" eaLnBrk="0" hangingPunct="0">
              <a:spcBef>
                <a:spcPct val="20000"/>
              </a:spcBef>
              <a:buSzPct val="80000"/>
              <a:buBlip>
                <a:blip r:embed="rId2"/>
              </a:buBlip>
              <a:defRPr sz="1200">
                <a:solidFill>
                  <a:srgbClr val="3D464A"/>
                </a:solidFill>
                <a:latin typeface="Europe" pitchFamily="50" charset="-52"/>
              </a:defRPr>
            </a:lvl1pPr>
            <a:lvl2pPr marL="742950" indent="-285750" defTabSz="977900" eaLnBrk="0" hangingPunct="0">
              <a:spcBef>
                <a:spcPct val="20000"/>
              </a:spcBef>
              <a:buClr>
                <a:srgbClr val="FED208"/>
              </a:buClr>
              <a:buSzPct val="120000"/>
              <a:buFont typeface="Arial" pitchFamily="34" charset="0"/>
              <a:buChar char="•"/>
              <a:defRPr sz="1200">
                <a:solidFill>
                  <a:srgbClr val="3D464A"/>
                </a:solidFill>
                <a:latin typeface="Europe" pitchFamily="50" charset="-52"/>
              </a:defRPr>
            </a:lvl2pPr>
            <a:lvl3pPr marL="1143000" indent="-228600" defTabSz="977900" eaLnBrk="0" hangingPunct="0">
              <a:spcBef>
                <a:spcPct val="20000"/>
              </a:spcBef>
              <a:buClr>
                <a:srgbClr val="FED208"/>
              </a:buClr>
              <a:buSzPct val="96000"/>
              <a:buFont typeface="Wingdings" pitchFamily="2" charset="2"/>
              <a:buChar char="§"/>
              <a:defRPr sz="1200">
                <a:solidFill>
                  <a:srgbClr val="3D464A"/>
                </a:solidFill>
                <a:latin typeface="Europe" pitchFamily="50" charset="-52"/>
              </a:defRPr>
            </a:lvl3pPr>
            <a:lvl4pPr marL="1600200" indent="-228600" defTabSz="977900" eaLnBrk="0" hangingPunct="0">
              <a:spcBef>
                <a:spcPct val="20000"/>
              </a:spcBef>
              <a:buFont typeface="Arial" pitchFamily="34" charset="0"/>
              <a:buChar char="–"/>
              <a:defRPr sz="1200">
                <a:solidFill>
                  <a:srgbClr val="3D464A"/>
                </a:solidFill>
                <a:latin typeface="Europe" pitchFamily="50" charset="-52"/>
              </a:defRPr>
            </a:lvl4pPr>
            <a:lvl5pPr marL="2057400" indent="-228600" defTabSz="977900" eaLnBrk="0" hangingPunct="0">
              <a:spcBef>
                <a:spcPct val="20000"/>
              </a:spcBef>
              <a:buFont typeface="Arial" pitchFamily="34" charset="0"/>
              <a:defRPr sz="1200">
                <a:solidFill>
                  <a:srgbClr val="3D464A"/>
                </a:solidFill>
                <a:latin typeface="Europe" pitchFamily="50" charset="-52"/>
              </a:defRPr>
            </a:lvl5pPr>
            <a:lvl6pPr marL="2514600" indent="-228600" defTabSz="9779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defRPr sz="1200">
                <a:solidFill>
                  <a:srgbClr val="3D464A"/>
                </a:solidFill>
                <a:latin typeface="Europe" pitchFamily="50" charset="-52"/>
              </a:defRPr>
            </a:lvl6pPr>
            <a:lvl7pPr marL="2971800" indent="-228600" defTabSz="9779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defRPr sz="1200">
                <a:solidFill>
                  <a:srgbClr val="3D464A"/>
                </a:solidFill>
                <a:latin typeface="Europe" pitchFamily="50" charset="-52"/>
              </a:defRPr>
            </a:lvl7pPr>
            <a:lvl8pPr marL="3429000" indent="-228600" defTabSz="9779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defRPr sz="1200">
                <a:solidFill>
                  <a:srgbClr val="3D464A"/>
                </a:solidFill>
                <a:latin typeface="Europe" pitchFamily="50" charset="-52"/>
              </a:defRPr>
            </a:lvl8pPr>
            <a:lvl9pPr marL="3886200" indent="-228600" defTabSz="9779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defRPr sz="1200">
                <a:solidFill>
                  <a:srgbClr val="3D464A"/>
                </a:solidFill>
                <a:latin typeface="Europe" pitchFamily="50" charset="-5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Красноярск 2022</a:t>
            </a:r>
          </a:p>
        </p:txBody>
      </p:sp>
      <p:pic>
        <p:nvPicPr>
          <p:cNvPr id="7" name="Рисунок 6" descr="Z:\БЖО\оригинал логотипа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07158" y="1628800"/>
            <a:ext cx="1480138" cy="122538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7040" y="260648"/>
            <a:ext cx="990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краевое государственное бюджетное профессиональное</a:t>
            </a:r>
          </a:p>
          <a:p>
            <a:pPr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</a:p>
          <a:p>
            <a:pPr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«Красноярский базовый медицинский колледж</a:t>
            </a:r>
          </a:p>
          <a:p>
            <a:pPr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 В.М. Крутовского»</a:t>
            </a:r>
          </a:p>
        </p:txBody>
      </p:sp>
    </p:spTree>
    <p:extLst>
      <p:ext uri="{BB962C8B-B14F-4D97-AF65-F5344CB8AC3E}">
        <p14:creationId xmlns:p14="http://schemas.microsoft.com/office/powerpoint/2010/main" val="342649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92ED3-84DB-480E-85DA-D723468A5E17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6496" y="4855"/>
            <a:ext cx="928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оповещения гражданской обороны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311" y="620688"/>
            <a:ext cx="9577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 eaLnBrk="1" hangingPunct="1">
              <a:defRPr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населения при получении сигнала 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РАДИАЦИОННАЯ ОПАСНОСТЬ:</a:t>
            </a:r>
            <a:endParaRPr lang="ru-RU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4487" y="990020"/>
            <a:ext cx="923888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/>
              <a:t>Услышав сигнал «Радиационная опасность», каждый житель обязан:</a:t>
            </a:r>
            <a:endParaRPr lang="ru-RU" sz="1800" dirty="0"/>
          </a:p>
          <a:p>
            <a:pPr indent="216000" algn="just"/>
            <a:r>
              <a:rPr lang="ru-RU" sz="1600" dirty="0"/>
              <a:t> 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надеть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противогаз,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при отсутствии его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надеть респиратор,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противопыльную маску или ватно-марлевую повязку;</a:t>
            </a:r>
          </a:p>
          <a:p>
            <a:pPr indent="21600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возьмите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собой документы, деньги, «тревожный чемоданчик» – аптечка первой помощи и необходимые (индивидуальные) для Вас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лекарства; </a:t>
            </a:r>
          </a:p>
          <a:p>
            <a:pPr indent="21600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фонарик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запас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батареек; </a:t>
            </a:r>
          </a:p>
          <a:p>
            <a:pPr indent="21600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спички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газовые зажигалки;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1600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перочинный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(универсальный) нож;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1600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нитки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иголки, ножницы и т.п.;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1600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связи, с зарядными устройствами и сменными элементами питания;</a:t>
            </a:r>
          </a:p>
          <a:p>
            <a:pPr indent="216000" algn="just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взять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таблетки йодида калия или спиртовую настойку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йода</a:t>
            </a:r>
            <a:r>
              <a:rPr lang="ru-RU" sz="1800" b="1" dirty="0">
                <a:latin typeface="Times" pitchFamily="18" charset="0"/>
                <a:sym typeface="Times" pitchFamily="18" charset="0"/>
              </a:rPr>
              <a:t> </a:t>
            </a:r>
            <a:r>
              <a:rPr lang="ru-RU" sz="1800" b="1" dirty="0" smtClean="0">
                <a:latin typeface="Times" pitchFamily="18" charset="0"/>
                <a:sym typeface="Times" pitchFamily="18" charset="0"/>
              </a:rPr>
              <a:t>для проведения </a:t>
            </a:r>
            <a:r>
              <a:rPr lang="ru-RU" sz="1800" b="1" dirty="0">
                <a:latin typeface="Times" pitchFamily="18" charset="0"/>
                <a:sym typeface="Times" pitchFamily="18" charset="0"/>
              </a:rPr>
              <a:t>экстренной йодной профилактики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;</a:t>
            </a:r>
          </a:p>
          <a:p>
            <a:pPr indent="2160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загерметизировать продукты питания и запасы воды в закрытых емкостях на трое суток и взять их с собой;</a:t>
            </a:r>
          </a:p>
          <a:p>
            <a:pPr indent="2160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возьмите с собой одноразовую посуду и средства личной гигиены;</a:t>
            </a:r>
          </a:p>
          <a:p>
            <a:pPr indent="2160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надеть имеющиеся средства защиты кожи или приспособленную для защиты кожи одежду, обувь, перчатки;</a:t>
            </a:r>
          </a:p>
          <a:p>
            <a:pPr indent="2160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одеть детей, взять с собой теплые и сменное белье (нижнее белье и носки), в зависимости от погодных условий;</a:t>
            </a:r>
          </a:p>
          <a:p>
            <a:pPr indent="2160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предупредить соседей, вдруг они не услышали сигнал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54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92ED3-84DB-480E-85DA-D723468A5E17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sp>
        <p:nvSpPr>
          <p:cNvPr id="3" name="Google Shape;270;p33"/>
          <p:cNvSpPr/>
          <p:nvPr/>
        </p:nvSpPr>
        <p:spPr>
          <a:xfrm>
            <a:off x="285750" y="305593"/>
            <a:ext cx="5754688" cy="912813"/>
          </a:xfrm>
          <a:prstGeom prst="rect">
            <a:avLst/>
          </a:prstGeom>
          <a:gradFill>
            <a:gsLst>
              <a:gs pos="0">
                <a:srgbClr val="C86C1F"/>
              </a:gs>
              <a:gs pos="80000">
                <a:srgbClr val="FF8E29"/>
              </a:gs>
              <a:gs pos="100000">
                <a:srgbClr val="FF8D25"/>
              </a:gs>
            </a:gsLst>
            <a:lin ang="16200000" scaled="0"/>
          </a:gradFill>
          <a:ln>
            <a:noFill/>
          </a:ln>
          <a:effectLst>
            <a:outerShdw blurRad="40000" dist="23000" dir="5400000">
              <a:srgbClr val="000000">
                <a:alpha val="34901"/>
              </a:srgbClr>
            </a:outerShdw>
          </a:effectLst>
        </p:spPr>
        <p:txBody>
          <a:bodyPr lIns="88514" tIns="44257" rIns="88514" bIns="44257"/>
          <a:lstStyle/>
          <a:p>
            <a:pPr marL="0" lvl="2">
              <a:defRPr/>
            </a:pPr>
            <a:r>
              <a:rPr lang="ru-RU" sz="2600" b="1" dirty="0">
                <a:latin typeface="Times" pitchFamily="18" charset="0"/>
                <a:sym typeface="Times" pitchFamily="18" charset="0"/>
              </a:rPr>
              <a:t>Проведение экстренной йодной профилактики     </a:t>
            </a:r>
            <a:endParaRPr lang="ru-RU" sz="1300" dirty="0"/>
          </a:p>
        </p:txBody>
      </p:sp>
      <p:pic>
        <p:nvPicPr>
          <p:cNvPr id="4" name="Google Shape;271;p33" descr="C:\Users\днс\Desktop\ee8f2f_ac906cef9d38424ea27f142ba8744be1.png_srz_960_671_85_22_0.50_1.20_0 (1).00_png_srz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240" y="119063"/>
            <a:ext cx="20574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260;p33"/>
          <p:cNvSpPr txBox="1">
            <a:spLocks/>
          </p:cNvSpPr>
          <p:nvPr/>
        </p:nvSpPr>
        <p:spPr>
          <a:xfrm>
            <a:off x="357188" y="1643063"/>
            <a:ext cx="9276332" cy="5026297"/>
          </a:xfrm>
          <a:prstGeom prst="rect">
            <a:avLst/>
          </a:prstGeom>
          <a:solidFill>
            <a:schemeClr val="bg1"/>
          </a:solidFill>
        </p:spPr>
        <p:txBody>
          <a:bodyPr lIns="88514" tIns="44257" rIns="88514" bIns="44257"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31788" algn="just" fontAlgn="auto">
              <a:spcBef>
                <a:spcPct val="0"/>
              </a:spcBef>
              <a:buClr>
                <a:srgbClr val="E36C09"/>
              </a:buClr>
              <a:buSzPts val="2300"/>
              <a:buFont typeface="Arial" charset="0"/>
              <a:buNone/>
            </a:pPr>
            <a:r>
              <a:rPr lang="ru-RU" altLang="ru-RU" sz="1900" dirty="0" smtClean="0">
                <a:solidFill>
                  <a:srgbClr val="E36C09"/>
                </a:solidFill>
                <a:latin typeface="Times" pitchFamily="18" charset="0"/>
                <a:ea typeface="Times" pitchFamily="18" charset="0"/>
                <a:cs typeface="Times" pitchFamily="18" charset="0"/>
                <a:sym typeface="Times" pitchFamily="18" charset="0"/>
              </a:rPr>
              <a:t> </a:t>
            </a:r>
            <a:r>
              <a:rPr lang="ru-RU" altLang="ru-RU" sz="1900" b="1" dirty="0" smtClean="0">
                <a:solidFill>
                  <a:srgbClr val="E36C09"/>
                </a:solidFill>
                <a:latin typeface="Times" pitchFamily="18" charset="0"/>
                <a:ea typeface="Times" pitchFamily="18" charset="0"/>
                <a:cs typeface="Times" pitchFamily="18" charset="0"/>
                <a:sym typeface="Times" pitchFamily="18" charset="0"/>
              </a:rPr>
              <a:t> </a:t>
            </a:r>
            <a:r>
              <a:rPr lang="ru-RU" altLang="ru-RU" sz="1900" b="1" dirty="0" smtClean="0">
                <a:solidFill>
                  <a:srgbClr val="0F243E"/>
                </a:solidFill>
                <a:latin typeface="Times" pitchFamily="18" charset="0"/>
                <a:ea typeface="Times" pitchFamily="18" charset="0"/>
                <a:cs typeface="Times" pitchFamily="18" charset="0"/>
                <a:sym typeface="Times" pitchFamily="18" charset="0"/>
              </a:rPr>
              <a:t>Сущность заключается в том, чтобы заблокировать поступление и накапливание в щитовидной железе радиоактивного йода путем </a:t>
            </a:r>
            <a:r>
              <a:rPr lang="ru-RU" altLang="ru-RU" sz="1900" b="1" dirty="0" smtClean="0">
                <a:solidFill>
                  <a:srgbClr val="FF0000"/>
                </a:solidFill>
                <a:latin typeface="Times" pitchFamily="18" charset="0"/>
                <a:ea typeface="Times" pitchFamily="18" charset="0"/>
                <a:cs typeface="Times" pitchFamily="18" charset="0"/>
                <a:sym typeface="Times" pitchFamily="18" charset="0"/>
              </a:rPr>
              <a:t>заблаговременного</a:t>
            </a:r>
            <a:r>
              <a:rPr lang="ru-RU" altLang="ru-RU" sz="1900" b="1" dirty="0" smtClean="0">
                <a:solidFill>
                  <a:srgbClr val="E36C09"/>
                </a:solidFill>
                <a:latin typeface="Times" pitchFamily="18" charset="0"/>
                <a:ea typeface="Times" pitchFamily="18" charset="0"/>
                <a:cs typeface="Times" pitchFamily="18" charset="0"/>
                <a:sym typeface="Times" pitchFamily="18" charset="0"/>
              </a:rPr>
              <a:t>  </a:t>
            </a:r>
            <a:r>
              <a:rPr lang="ru-RU" altLang="ru-RU" sz="1900" b="1" dirty="0" smtClean="0">
                <a:solidFill>
                  <a:srgbClr val="0F243E"/>
                </a:solidFill>
                <a:latin typeface="Times" pitchFamily="18" charset="0"/>
                <a:ea typeface="Times" pitchFamily="18" charset="0"/>
                <a:cs typeface="Times" pitchFamily="18" charset="0"/>
                <a:sym typeface="Times" pitchFamily="18" charset="0"/>
              </a:rPr>
              <a:t>приема препаратов стабильного йода.</a:t>
            </a:r>
            <a:endParaRPr lang="ru-RU" altLang="ru-RU" dirty="0" smtClean="0"/>
          </a:p>
          <a:p>
            <a:pPr marL="0" indent="331788" fontAlgn="auto">
              <a:spcBef>
                <a:spcPts val="313"/>
              </a:spcBef>
              <a:buClr>
                <a:srgbClr val="000000"/>
              </a:buClr>
              <a:buSzPts val="1900"/>
              <a:buFont typeface="Arial" charset="0"/>
              <a:buNone/>
            </a:pPr>
            <a:endParaRPr lang="ru-RU" altLang="ru-RU" sz="1500" dirty="0" smtClean="0">
              <a:solidFill>
                <a:srgbClr val="E36C09"/>
              </a:solidFill>
              <a:latin typeface="Times" pitchFamily="18" charset="0"/>
              <a:ea typeface="Times" pitchFamily="18" charset="0"/>
              <a:cs typeface="Times" pitchFamily="18" charset="0"/>
              <a:sym typeface="Times" pitchFamily="18" charset="0"/>
            </a:endParaRPr>
          </a:p>
        </p:txBody>
      </p:sp>
      <p:sp>
        <p:nvSpPr>
          <p:cNvPr id="7" name="Google Shape;261;p33"/>
          <p:cNvSpPr>
            <a:spLocks noChangeArrowheads="1"/>
          </p:cNvSpPr>
          <p:nvPr/>
        </p:nvSpPr>
        <p:spPr bwMode="auto">
          <a:xfrm>
            <a:off x="949325" y="2705100"/>
            <a:ext cx="2039938" cy="914400"/>
          </a:xfrm>
          <a:prstGeom prst="roundRect">
            <a:avLst>
              <a:gd name="adj" fmla="val 16667"/>
            </a:avLst>
          </a:prstGeom>
          <a:noFill/>
          <a:ln w="38100" cmpd="dbl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8514" tIns="44257" rIns="88514" bIns="44257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altLang="ru-RU" sz="1700" b="1" dirty="0">
                <a:solidFill>
                  <a:srgbClr val="000099"/>
                </a:solidFill>
                <a:latin typeface="Times" pitchFamily="18" charset="0"/>
                <a:sym typeface="Times" pitchFamily="18" charset="0"/>
              </a:rPr>
              <a:t>Таблетки</a:t>
            </a:r>
            <a:endParaRPr lang="ru-RU" altLang="ru-RU" sz="1300" dirty="0"/>
          </a:p>
          <a:p>
            <a:r>
              <a:rPr lang="ru-RU" altLang="ru-RU" sz="1700" b="1" dirty="0">
                <a:solidFill>
                  <a:srgbClr val="000099"/>
                </a:solidFill>
                <a:latin typeface="Times" pitchFamily="18" charset="0"/>
                <a:sym typeface="Times" pitchFamily="18" charset="0"/>
              </a:rPr>
              <a:t>   иодида калия</a:t>
            </a:r>
            <a:endParaRPr lang="ru-RU" altLang="ru-RU" sz="1300" dirty="0"/>
          </a:p>
        </p:txBody>
      </p:sp>
      <p:sp>
        <p:nvSpPr>
          <p:cNvPr id="8" name="Google Shape;262;p33"/>
          <p:cNvSpPr>
            <a:spLocks noChangeArrowheads="1"/>
          </p:cNvSpPr>
          <p:nvPr/>
        </p:nvSpPr>
        <p:spPr bwMode="auto">
          <a:xfrm>
            <a:off x="949325" y="4078288"/>
            <a:ext cx="2039938" cy="914400"/>
          </a:xfrm>
          <a:prstGeom prst="roundRect">
            <a:avLst>
              <a:gd name="adj" fmla="val 16667"/>
            </a:avLst>
          </a:prstGeom>
          <a:noFill/>
          <a:ln w="38100" cmpd="dbl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8514" tIns="44257" rIns="88514" bIns="44257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altLang="ru-RU" sz="1700" b="1" dirty="0">
                <a:solidFill>
                  <a:srgbClr val="000099"/>
                </a:solidFill>
                <a:latin typeface="Times" pitchFamily="18" charset="0"/>
                <a:sym typeface="Times" pitchFamily="18" charset="0"/>
              </a:rPr>
              <a:t>5% спиртовая </a:t>
            </a:r>
            <a:endParaRPr lang="ru-RU" altLang="ru-RU" sz="1300" dirty="0"/>
          </a:p>
          <a:p>
            <a:r>
              <a:rPr lang="ru-RU" altLang="ru-RU" sz="1700" b="1" dirty="0">
                <a:solidFill>
                  <a:srgbClr val="000099"/>
                </a:solidFill>
                <a:latin typeface="Times" pitchFamily="18" charset="0"/>
                <a:sym typeface="Times" pitchFamily="18" charset="0"/>
              </a:rPr>
              <a:t>настойка</a:t>
            </a:r>
            <a:endParaRPr lang="ru-RU" altLang="ru-RU" sz="1300" dirty="0"/>
          </a:p>
          <a:p>
            <a:r>
              <a:rPr lang="ru-RU" altLang="ru-RU" sz="1700" b="1" dirty="0">
                <a:solidFill>
                  <a:srgbClr val="000099"/>
                </a:solidFill>
                <a:latin typeface="Times" pitchFamily="18" charset="0"/>
                <a:sym typeface="Times" pitchFamily="18" charset="0"/>
              </a:rPr>
              <a:t>йода</a:t>
            </a:r>
            <a:endParaRPr lang="ru-RU" altLang="ru-RU" sz="1300" dirty="0"/>
          </a:p>
        </p:txBody>
      </p:sp>
      <p:sp>
        <p:nvSpPr>
          <p:cNvPr id="9" name="Google Shape;263;p33"/>
          <p:cNvSpPr>
            <a:spLocks noChangeArrowheads="1"/>
          </p:cNvSpPr>
          <p:nvPr/>
        </p:nvSpPr>
        <p:spPr bwMode="auto">
          <a:xfrm>
            <a:off x="949325" y="5476875"/>
            <a:ext cx="2039938" cy="914400"/>
          </a:xfrm>
          <a:prstGeom prst="roundRect">
            <a:avLst>
              <a:gd name="adj" fmla="val 16667"/>
            </a:avLst>
          </a:prstGeom>
          <a:noFill/>
          <a:ln w="38100" cmpd="dbl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8514" tIns="44257" rIns="88514" bIns="44257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altLang="ru-RU" sz="1700" b="1" dirty="0">
                <a:solidFill>
                  <a:srgbClr val="000099"/>
                </a:solidFill>
                <a:latin typeface="Times" pitchFamily="18" charset="0"/>
                <a:sym typeface="Times" pitchFamily="18" charset="0"/>
              </a:rPr>
              <a:t>Раствор Люголя</a:t>
            </a:r>
            <a:endParaRPr lang="ru-RU" altLang="ru-RU" sz="1300" dirty="0"/>
          </a:p>
        </p:txBody>
      </p:sp>
      <p:sp>
        <p:nvSpPr>
          <p:cNvPr id="10" name="Google Shape;264;p33"/>
          <p:cNvSpPr/>
          <p:nvPr/>
        </p:nvSpPr>
        <p:spPr>
          <a:xfrm>
            <a:off x="3113088" y="4292600"/>
            <a:ext cx="922337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73EDF3"/>
          </a:solidFill>
          <a:ln w="952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lIns="88514" tIns="44257" rIns="88514" bIns="44257"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sz="1754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265;p33"/>
          <p:cNvSpPr/>
          <p:nvPr/>
        </p:nvSpPr>
        <p:spPr>
          <a:xfrm>
            <a:off x="3113088" y="5716588"/>
            <a:ext cx="922337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73EDF3"/>
          </a:solidFill>
          <a:ln w="952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lIns="88514" tIns="44257" rIns="88514" bIns="44257"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sz="1754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266;p33"/>
          <p:cNvSpPr/>
          <p:nvPr/>
        </p:nvSpPr>
        <p:spPr>
          <a:xfrm>
            <a:off x="3113088" y="2894013"/>
            <a:ext cx="922337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73EDF3"/>
          </a:solidFill>
          <a:ln w="952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lIns="88514" tIns="44257" rIns="88514" bIns="44257" anchor="ctr"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sz="1754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267;p33"/>
          <p:cNvSpPr>
            <a:spLocks noChangeArrowheads="1"/>
          </p:cNvSpPr>
          <p:nvPr/>
        </p:nvSpPr>
        <p:spPr bwMode="auto">
          <a:xfrm>
            <a:off x="4089400" y="2527300"/>
            <a:ext cx="4222750" cy="1244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8514" tIns="44257" rIns="88514" bIns="44257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altLang="ru-RU" sz="1400" b="1" dirty="0">
                <a:solidFill>
                  <a:srgbClr val="0F243E"/>
                </a:solidFill>
                <a:latin typeface="Times" pitchFamily="18" charset="0"/>
                <a:sym typeface="Times" pitchFamily="18" charset="0"/>
              </a:rPr>
              <a:t>О,125 г (1 таблетка) для взрослых и </a:t>
            </a:r>
            <a:endParaRPr lang="ru-RU" altLang="ru-RU" sz="1300" dirty="0"/>
          </a:p>
          <a:p>
            <a:r>
              <a:rPr lang="ru-RU" altLang="ru-RU" sz="1400" b="1" dirty="0">
                <a:solidFill>
                  <a:srgbClr val="0F243E"/>
                </a:solidFill>
                <a:latin typeface="Times" pitchFamily="18" charset="0"/>
                <a:sym typeface="Times" pitchFamily="18" charset="0"/>
              </a:rPr>
              <a:t>подростков старше 12-лет, после еды.</a:t>
            </a:r>
            <a:endParaRPr lang="ru-RU" altLang="ru-RU" sz="1300" dirty="0"/>
          </a:p>
          <a:p>
            <a:r>
              <a:rPr lang="ru-RU" altLang="ru-RU" sz="1400" b="1" dirty="0">
                <a:solidFill>
                  <a:srgbClr val="0F243E"/>
                </a:solidFill>
                <a:latin typeface="Times" pitchFamily="18" charset="0"/>
                <a:sym typeface="Times" pitchFamily="18" charset="0"/>
              </a:rPr>
              <a:t>Дети от 3-12 лет- ½ таблетки.</a:t>
            </a:r>
            <a:endParaRPr lang="ru-RU" altLang="ru-RU" sz="1300" dirty="0"/>
          </a:p>
          <a:p>
            <a:r>
              <a:rPr lang="ru-RU" altLang="ru-RU" sz="1400" b="1" dirty="0">
                <a:solidFill>
                  <a:srgbClr val="0F243E"/>
                </a:solidFill>
                <a:latin typeface="Times" pitchFamily="18" charset="0"/>
                <a:sym typeface="Times" pitchFamily="18" charset="0"/>
              </a:rPr>
              <a:t>Дети от 1 мес.-3 лет ¼ таблетки.</a:t>
            </a:r>
            <a:endParaRPr lang="ru-RU" altLang="ru-RU" sz="1300" dirty="0"/>
          </a:p>
          <a:p>
            <a:r>
              <a:rPr lang="ru-RU" altLang="ru-RU" sz="1400" b="1" dirty="0">
                <a:solidFill>
                  <a:srgbClr val="0F243E"/>
                </a:solidFill>
                <a:latin typeface="Times" pitchFamily="18" charset="0"/>
                <a:sym typeface="Times" pitchFamily="18" charset="0"/>
              </a:rPr>
              <a:t> Новорожденные 1/8 таблетки.</a:t>
            </a:r>
            <a:endParaRPr lang="ru-RU" altLang="ru-RU" sz="1300" dirty="0"/>
          </a:p>
        </p:txBody>
      </p:sp>
      <p:sp>
        <p:nvSpPr>
          <p:cNvPr id="14" name="Google Shape;268;p33"/>
          <p:cNvSpPr>
            <a:spLocks noChangeArrowheads="1"/>
          </p:cNvSpPr>
          <p:nvPr/>
        </p:nvSpPr>
        <p:spPr bwMode="auto">
          <a:xfrm>
            <a:off x="4100513" y="3873500"/>
            <a:ext cx="4211637" cy="1539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8514" tIns="44257" rIns="88514" bIns="44257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altLang="ru-RU" sz="1400" b="1" dirty="0">
                <a:solidFill>
                  <a:srgbClr val="0F243E"/>
                </a:solidFill>
                <a:latin typeface="Times" pitchFamily="18" charset="0"/>
                <a:sym typeface="Times" pitchFamily="18" charset="0"/>
              </a:rPr>
              <a:t>Взрослым и подросткам старше 12 лет-по </a:t>
            </a:r>
            <a:endParaRPr lang="ru-RU" altLang="ru-RU" sz="1300" dirty="0"/>
          </a:p>
          <a:p>
            <a:pPr>
              <a:spcBef>
                <a:spcPts val="288"/>
              </a:spcBef>
            </a:pPr>
            <a:r>
              <a:rPr lang="ru-RU" altLang="ru-RU" sz="1400" b="1" dirty="0">
                <a:solidFill>
                  <a:srgbClr val="0F243E"/>
                </a:solidFill>
                <a:latin typeface="Times" pitchFamily="18" charset="0"/>
                <a:sym typeface="Times" pitchFamily="18" charset="0"/>
              </a:rPr>
              <a:t>44 капли один раз в день или по 20-22 капли</a:t>
            </a:r>
            <a:endParaRPr lang="ru-RU" altLang="ru-RU" sz="1300" dirty="0"/>
          </a:p>
          <a:p>
            <a:pPr>
              <a:spcBef>
                <a:spcPts val="288"/>
              </a:spcBef>
            </a:pPr>
            <a:r>
              <a:rPr lang="ru-RU" altLang="ru-RU" sz="1400" b="1" dirty="0">
                <a:solidFill>
                  <a:srgbClr val="0F243E"/>
                </a:solidFill>
                <a:latin typeface="Times" pitchFamily="18" charset="0"/>
                <a:sym typeface="Times" pitchFamily="18" charset="0"/>
              </a:rPr>
              <a:t> 2 раза в день после еды на ½ стакана молока</a:t>
            </a:r>
            <a:endParaRPr lang="ru-RU" altLang="ru-RU" sz="1300" dirty="0"/>
          </a:p>
          <a:p>
            <a:pPr>
              <a:spcBef>
                <a:spcPts val="288"/>
              </a:spcBef>
            </a:pPr>
            <a:r>
              <a:rPr lang="ru-RU" altLang="ru-RU" sz="1400" b="1" dirty="0">
                <a:solidFill>
                  <a:srgbClr val="0F243E"/>
                </a:solidFill>
                <a:latin typeface="Times" pitchFamily="18" charset="0"/>
                <a:sym typeface="Times" pitchFamily="18" charset="0"/>
              </a:rPr>
              <a:t> или воды. </a:t>
            </a:r>
            <a:endParaRPr lang="ru-RU" altLang="ru-RU" sz="1300" dirty="0"/>
          </a:p>
          <a:p>
            <a:pPr>
              <a:spcBef>
                <a:spcPts val="288"/>
              </a:spcBef>
            </a:pPr>
            <a:r>
              <a:rPr lang="ru-RU" altLang="ru-RU" sz="1400" b="1" dirty="0">
                <a:solidFill>
                  <a:srgbClr val="0F243E"/>
                </a:solidFill>
                <a:latin typeface="Times" pitchFamily="18" charset="0"/>
                <a:sym typeface="Times" pitchFamily="18" charset="0"/>
              </a:rPr>
              <a:t>Детям от 0-12 и взрослым старше 45 лет</a:t>
            </a:r>
            <a:endParaRPr lang="ru-RU" altLang="ru-RU" sz="1300" dirty="0"/>
          </a:p>
          <a:p>
            <a:pPr>
              <a:spcBef>
                <a:spcPts val="288"/>
              </a:spcBef>
            </a:pPr>
            <a:r>
              <a:rPr lang="ru-RU" altLang="ru-RU" sz="1400" b="1" dirty="0">
                <a:solidFill>
                  <a:srgbClr val="0F243E"/>
                </a:solidFill>
                <a:latin typeface="Times" pitchFamily="18" charset="0"/>
                <a:sym typeface="Times" pitchFamily="18" charset="0"/>
              </a:rPr>
              <a:t>не рекомендуется </a:t>
            </a:r>
            <a:endParaRPr lang="ru-RU" altLang="ru-RU" sz="1300" dirty="0"/>
          </a:p>
        </p:txBody>
      </p:sp>
      <p:sp>
        <p:nvSpPr>
          <p:cNvPr id="15" name="Google Shape;269;p33"/>
          <p:cNvSpPr>
            <a:spLocks noChangeArrowheads="1"/>
          </p:cNvSpPr>
          <p:nvPr/>
        </p:nvSpPr>
        <p:spPr bwMode="auto">
          <a:xfrm>
            <a:off x="4065588" y="5494338"/>
            <a:ext cx="4246562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8514" tIns="44257" rIns="88514" bIns="44257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altLang="ru-RU" sz="1400" b="1" dirty="0">
                <a:solidFill>
                  <a:srgbClr val="0F243E"/>
                </a:solidFill>
                <a:latin typeface="Times" pitchFamily="18" charset="0"/>
                <a:sym typeface="Times" pitchFamily="18" charset="0"/>
              </a:rPr>
              <a:t>Взрослым и подросткам старше 12 лет по 22 </a:t>
            </a:r>
            <a:endParaRPr lang="ru-RU" altLang="ru-RU" sz="1300" dirty="0"/>
          </a:p>
          <a:p>
            <a:pPr>
              <a:spcBef>
                <a:spcPts val="288"/>
              </a:spcBef>
            </a:pPr>
            <a:r>
              <a:rPr lang="ru-RU" altLang="ru-RU" sz="1400" b="1" dirty="0">
                <a:solidFill>
                  <a:srgbClr val="0F243E"/>
                </a:solidFill>
                <a:latin typeface="Times" pitchFamily="18" charset="0"/>
                <a:sym typeface="Times" pitchFamily="18" charset="0"/>
              </a:rPr>
              <a:t>капли один раз в день или по 10-11капель 2 раза </a:t>
            </a:r>
            <a:endParaRPr lang="ru-RU" altLang="ru-RU" sz="1300" dirty="0"/>
          </a:p>
          <a:p>
            <a:pPr>
              <a:spcBef>
                <a:spcPts val="288"/>
              </a:spcBef>
            </a:pPr>
            <a:r>
              <a:rPr lang="ru-RU" altLang="ru-RU" sz="1400" b="1" dirty="0">
                <a:solidFill>
                  <a:srgbClr val="0F243E"/>
                </a:solidFill>
                <a:latin typeface="Times" pitchFamily="18" charset="0"/>
                <a:sym typeface="Times" pitchFamily="18" charset="0"/>
              </a:rPr>
              <a:t>в день после еды на ½ стакана молока или воды. </a:t>
            </a:r>
            <a:endParaRPr lang="ru-RU" altLang="ru-RU" sz="1300" dirty="0"/>
          </a:p>
        </p:txBody>
      </p:sp>
    </p:spTree>
    <p:extLst>
      <p:ext uri="{BB962C8B-B14F-4D97-AF65-F5344CB8AC3E}">
        <p14:creationId xmlns:p14="http://schemas.microsoft.com/office/powerpoint/2010/main" val="101879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0374" y="990020"/>
            <a:ext cx="928903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60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оказать помощь больным, детям, инвалидам, престарелым;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1600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укрыться в близлежащем защитном сооружении (убежище или противорадиационном укрытии);</a:t>
            </a:r>
          </a:p>
          <a:p>
            <a:pPr indent="2160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отсутствии защитного сооружения, укрыться в укрытии (в жилом, производственном или подсобном помещении);</a:t>
            </a:r>
          </a:p>
          <a:p>
            <a:pPr indent="2160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обстоятельства вынуждают вас укрыться в укрытии (в жилом, производственном или подсобном помещении), то как можно быстрее следует:</a:t>
            </a:r>
          </a:p>
          <a:p>
            <a:pPr indent="2160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перекрыть газ, воду, отключить электричество;</a:t>
            </a:r>
          </a:p>
          <a:p>
            <a:pPr indent="2160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плотно закрыть окна, двери, вентиляционные и другие отверстия;</a:t>
            </a:r>
          </a:p>
          <a:p>
            <a:pPr indent="2160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зданиях с печным отоплением закрыть трубы, заделать имеющиеся щели и отверстия;</a:t>
            </a:r>
          </a:p>
          <a:p>
            <a:pPr indent="2160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завесить влажной тканью оконные и дверные проемы;</a:t>
            </a:r>
          </a:p>
          <a:p>
            <a:pPr indent="2160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выходить из защитного сооружения (укрытия) до особых указаний органов, осуществляющих управление гражданской обороной.</a:t>
            </a:r>
            <a:endParaRPr lang="ru-RU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6496" y="4855"/>
            <a:ext cx="928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оповещения гражданской обороны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311" y="620688"/>
            <a:ext cx="9577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 eaLnBrk="1" hangingPunct="1">
              <a:defRPr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населения при получении сигнала 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РАДИАЦИОННАЯ ОПАСНОСТЬ:</a:t>
            </a:r>
            <a:endParaRPr lang="ru-RU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53200" y="4797152"/>
            <a:ext cx="3152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16000"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 из убежищ (укрытий) и других загерметизированных помещений разрешается только по распоряжению органов, осуществляющих управление гражданской обороной.</a:t>
            </a:r>
          </a:p>
        </p:txBody>
      </p:sp>
      <p:pic>
        <p:nvPicPr>
          <p:cNvPr id="5122" name="Picture 2" descr="C:\Users\Vkolesnikov\Desktop\ЗАНЯТИЕ ПО ГО\5a5d4f6160695ab87e09c725cc94c7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43" y="4797152"/>
            <a:ext cx="2520280" cy="1681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Vkolesnikov\Desktop\ЗАНЯТИЕ ПО ГО\95a7356d976a970df7bdb05e6d9f12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881" y="4797152"/>
            <a:ext cx="2707068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96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64768" y="1019007"/>
            <a:ext cx="68407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600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 подается при подается </a:t>
            </a:r>
            <a:r>
              <a:rPr lang="ru-RU" sz="18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угрозе или непосредственном обнаружении химического или бактериологического </a:t>
            </a:r>
            <a:r>
              <a:rPr lang="ru-RU" sz="18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заражения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населенного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пункта в течение ближайшего часа. В этих целях используется местная радиотрансляционная сеть или громкоговорящие установки (устройства).</a:t>
            </a:r>
          </a:p>
          <a:p>
            <a:pPr indent="2160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Диктор объявляет: 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«ВНИМАНИЕ! ВНИМАНИЕ! Граждане! Опасность химического заражения! Опасность 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химического (биологического)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заражения! и далее идет обращение к гражданам о порядке их действия».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Эти слова повторяются диктором в течение 5 мин с интервалом 30 сек.</a:t>
            </a:r>
          </a:p>
          <a:p>
            <a:pPr indent="2160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доведения этого сигнала до жителей могут уточняться и дополняться исходя из местных условий и возможностей.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6496" y="4855"/>
            <a:ext cx="928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оповещения гражданской обороны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2517" y="577141"/>
            <a:ext cx="4953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2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ХИМИЧЕСКАЯ ТРЕВОГА</a:t>
            </a:r>
            <a:endParaRPr lang="ru-RU" sz="22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Vkolesnikov\Desktop\ЗАНЯТИЕ ПО ГО\3041.750x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49" y="3302893"/>
            <a:ext cx="2286000" cy="197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https://exd.ru/production/id677/disain/w0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49" y="1008028"/>
            <a:ext cx="2303718" cy="1988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Vkolesnikov\Desktop\ЗАНЯТИЕ ПО ГО\55288a4372d5729c6029961bae4778e0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776" y="4725665"/>
            <a:ext cx="2999122" cy="1990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82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92ED3-84DB-480E-85DA-D723468A5E17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  <p:pic>
        <p:nvPicPr>
          <p:cNvPr id="3" name="Picture 2" descr="C:\Users\Vkolesnikov\Desktop\ЗАНЯТИЕ ПО ГО\31154_html_3a99ea8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1196752"/>
            <a:ext cx="9238109" cy="4812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6496" y="4855"/>
            <a:ext cx="928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оповещения гражданской обороны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8120" y="710269"/>
            <a:ext cx="92890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ЗОНЫ ХИМИЧЕСКОГО ЗАРАЖЕНИЯ: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04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92ED3-84DB-480E-85DA-D723468A5E17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16496" y="824801"/>
            <a:ext cx="9283728" cy="56015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lvl1pPr indent="457200" eaLnBrk="0" hangingPunct="0">
              <a:tabLst>
                <a:tab pos="3041650" algn="ctr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3041650" algn="ctr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3041650" algn="ctr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3041650" algn="ctr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3041650" algn="ctr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1650" algn="ctr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1650" algn="ctr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1650" algn="ctr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041650" algn="ctr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216000" algn="just"/>
            <a:r>
              <a:rPr lang="ru-RU" sz="1600" b="1" i="1" dirty="0" smtClean="0">
                <a:solidFill>
                  <a:srgbClr val="FF0000"/>
                </a:solidFill>
              </a:rPr>
              <a:t>а</a:t>
            </a:r>
            <a:r>
              <a:rPr lang="ru-RU" sz="1600" b="1" i="1" dirty="0">
                <a:solidFill>
                  <a:srgbClr val="FF0000"/>
                </a:solidFill>
              </a:rPr>
              <a:t>) при нахождении в колледже: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16000" algn="just"/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altLang="ru-RU" sz="1800" dirty="0">
                <a:latin typeface="Times New Roman" pitchFamily="18" charset="0"/>
                <a:cs typeface="Times New Roman" pitchFamily="18" charset="0"/>
              </a:rPr>
              <a:t>получении информация об аварии на предприятии с выбросом (разливом) АХОВ от отдела ГО МКУ «ЦОМ ГО, ЧС и ПБ г. Красноярска по Октябрьскому району», КГБУЗ «КТЦМК», Министерства здравоохранения Красноярского края или по системе оповещения сигналом </a:t>
            </a:r>
            <a:r>
              <a:rPr lang="ru-RU" alt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«ВНИМАНИЕ ВСЕМ» </a:t>
            </a:r>
            <a:r>
              <a:rPr lang="ru-RU" altLang="ru-RU" sz="1800" dirty="0">
                <a:latin typeface="Times New Roman" pitchFamily="18" charset="0"/>
                <a:cs typeface="Times New Roman" pitchFamily="18" charset="0"/>
              </a:rPr>
              <a:t>в Колледже немедленно выполняются следующие мероприятия:</a:t>
            </a:r>
          </a:p>
          <a:p>
            <a:pPr indent="216000" algn="just">
              <a:buFontTx/>
              <a:buChar char="•"/>
            </a:pPr>
            <a:r>
              <a:rPr lang="ru-RU" alt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 выбросе АХОВ – АММИАК:</a:t>
            </a:r>
            <a:endParaRPr lang="ru-RU" altLang="ru-RU" sz="1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160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бесцветный газ с резким запахом. Хорошо растворим в воде. </a:t>
            </a:r>
            <a:r>
              <a:rPr lang="ru-RU" altLang="ru-RU" sz="1800" b="1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В </a:t>
            </a:r>
            <a:r>
              <a:rPr lang="ru-RU" altLang="ru-RU" sz="1800" b="1" dirty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1.7 раза легче </a:t>
            </a:r>
            <a:r>
              <a:rPr lang="ru-RU" altLang="ru-RU" sz="1800" b="1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воздуха.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выходе в атмосферу из неисправных емкостей ДЫМИТ. Огнеопасен, горюч. Опасен при вдыхании. При высоких концентрациях возможен СМЕРТЕЛЬНЫЙ ИСХОД. Пары сильно раздражают органы дыхания, глаза 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кожу.</a:t>
            </a:r>
          </a:p>
          <a:p>
            <a:pPr indent="216000" algn="just"/>
            <a:r>
              <a:rPr lang="ru-RU" altLang="ru-RU" sz="1800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Вследствие </a:t>
            </a:r>
            <a:r>
              <a:rPr lang="ru-RU" altLang="ru-RU" sz="1800" dirty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быстрого распространения облака АХОВ - </a:t>
            </a:r>
            <a:r>
              <a:rPr lang="ru-RU" altLang="ru-RU" sz="1800" b="1" dirty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АММИАК,</a:t>
            </a:r>
            <a:r>
              <a:rPr lang="ru-RU" altLang="ru-RU" sz="1800" dirty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lang="ru-RU" altLang="ru-RU" sz="1800" b="1" dirty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персонал и обучающиеся не выводятся из опасной зоны, а укрываются в помещениях цокольного этажа с их герметизацией упрощенными методами</a:t>
            </a:r>
            <a:r>
              <a:rPr lang="ru-RU" altLang="ru-RU" sz="1800" dirty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и подручными средствами (с целью предотвращения попадания АХОВ в помещения</a:t>
            </a:r>
            <a:r>
              <a:rPr lang="ru-RU" altLang="ru-RU" sz="1800" dirty="0" smtClean="0"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).</a:t>
            </a:r>
          </a:p>
          <a:p>
            <a:pPr indent="216000" algn="just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ОТРАВЛЕНИЯ:</a:t>
            </a:r>
          </a:p>
          <a:p>
            <a:pPr indent="216000" algn="just">
              <a:buAutoNum type="arabicPeriod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Учащенное сердцебиение. </a:t>
            </a:r>
          </a:p>
          <a:p>
            <a:pPr indent="216000" algn="just">
              <a:buAutoNum type="arabicPeriod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Насморк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кашель, резь в глазах, слезотечение, затруднение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дыхания.</a:t>
            </a:r>
          </a:p>
          <a:p>
            <a:pPr indent="216000" algn="just">
              <a:buAutoNum type="arabicPeriod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тяжелом отравлении; тошнота и нарушение координации движений, бредовое состояние.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7767" y="415442"/>
            <a:ext cx="9577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 eaLnBrk="1" hangingPunct="1">
              <a:defRPr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населения при получении сигнала 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ХИМИЧЕСКАЯ ТРЕВОГА:</a:t>
            </a:r>
            <a:endParaRPr lang="ru-RU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6496" y="4855"/>
            <a:ext cx="928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оповещения гражданской обороны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8255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92ED3-84DB-480E-85DA-D723468A5E17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7767" y="844519"/>
            <a:ext cx="970552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6000" algn="just"/>
            <a:r>
              <a:rPr lang="ru-RU" alt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 выбросе АХОВ – АММИАК:</a:t>
            </a:r>
            <a:endParaRPr lang="ru-RU" altLang="ru-RU" sz="1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216000" algn="just"/>
            <a:endParaRPr lang="ru-RU" sz="18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216000" algn="just"/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ИНДИВИДУАЛЬНОЙ ЗАЩИТЫ:</a:t>
            </a:r>
          </a:p>
          <a:p>
            <a:pPr marL="342900" lvl="0" indent="216000" algn="just">
              <a:buFontTx/>
              <a:buAutoNum type="arabicPeriod"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Промышленный противогаз марки КД. </a:t>
            </a:r>
          </a:p>
          <a:p>
            <a:pPr marL="342900" lvl="0" indent="216000" algn="just">
              <a:buFontTx/>
              <a:buAutoNum type="arabicPeriod"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Ватно-марлевая повязка, предварительно смоченная водой или 2 % раствором лимонной или уксусной кислоты. </a:t>
            </a:r>
          </a:p>
          <a:p>
            <a:pPr marL="342900" lvl="0" indent="216000" algn="just">
              <a:buFontTx/>
              <a:buAutoNum type="arabicPeriod"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Противогазу ГП-7 нужен дополнительный патрон ДПГ-1 или ДПГ-3. </a:t>
            </a:r>
          </a:p>
          <a:p>
            <a:pPr lvl="0" indent="216000" algn="just"/>
            <a:endParaRPr lang="ru-RU" sz="18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216000" algn="just"/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</a:t>
            </a: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МЕДИЦИНСКОЙ 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ПОМОЩИ:</a:t>
            </a:r>
            <a:endParaRPr lang="ru-RU" sz="1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216000" algn="just">
              <a:buFontTx/>
              <a:buAutoNum type="arabicPeriod"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Немедленно на пострадавшего надеть противогаз или ватно-марлевую повязку, смоченную водой или 2% раствором лимонной или уксусной кислоты и вывести его из зоны заражения.</a:t>
            </a:r>
          </a:p>
          <a:p>
            <a:pPr marL="342900" lvl="0" indent="216000" algn="just">
              <a:buFontTx/>
              <a:buAutoNum type="arabicPeriod"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Предоставить тепло и покой. </a:t>
            </a:r>
          </a:p>
          <a:p>
            <a:pPr marL="342900" lvl="0" indent="216000" algn="just">
              <a:buFontTx/>
              <a:buAutoNum type="arabicPeriod"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Кожные покровы, глаза, нос, рот - обильно промыть водой. </a:t>
            </a:r>
          </a:p>
          <a:p>
            <a:pPr marL="342900" lvl="0" indent="216000" algn="just">
              <a:buFontTx/>
              <a:buAutoNum type="arabicPeriod"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глаза закапать 2-3 капли 30 % раствора альбуцида, в нос – оливковое масло.</a:t>
            </a:r>
          </a:p>
          <a:p>
            <a:pPr marL="342900" lvl="0" indent="216000" algn="just">
              <a:buFontTx/>
              <a:buAutoNum type="arabicPeriod"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Делать искусственное дыхание - ЗАПРЕЩАЕТСЯ! </a:t>
            </a:r>
            <a:endParaRPr lang="ru-RU" altLang="ru-RU" sz="1800" dirty="0">
              <a:solidFill>
                <a:prstClr val="black"/>
              </a:solidFill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6496" y="4855"/>
            <a:ext cx="928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оповещения гражданской обороны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7767" y="415442"/>
            <a:ext cx="9577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 eaLnBrk="1" hangingPunct="1">
              <a:defRPr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населения при получении сигнала 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ХИМИЧЕСКАЯ ТРЕВОГА:</a:t>
            </a:r>
            <a:endParaRPr lang="ru-RU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42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92ED3-84DB-480E-85DA-D723468A5E17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7767" y="806152"/>
            <a:ext cx="943610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16000" algn="just"/>
            <a:r>
              <a:rPr lang="ru-RU" alt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 выбросе АХОВ – ХЛОР:</a:t>
            </a:r>
            <a:endParaRPr lang="ru-RU" altLang="ru-RU" sz="1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16000" algn="just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ХЛОР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Аварийно химически опасное вещество Это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 зеленовато-желтого цвета с резким удушающим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запахом </a:t>
            </a:r>
            <a:r>
              <a:rPr lang="ru-RU" altLang="ru-RU" sz="1800" b="1" dirty="0" smtClean="0">
                <a:solidFill>
                  <a:prstClr val="black"/>
                </a:solidFill>
                <a:latin typeface="Times New Roman" pitchFamily="18" charset="0"/>
                <a:ea typeface="MS Mincho" pitchFamily="49" charset="-128"/>
              </a:rPr>
              <a:t>(</a:t>
            </a:r>
            <a:r>
              <a:rPr lang="ru-RU" altLang="ru-RU" sz="1800" b="1" dirty="0">
                <a:solidFill>
                  <a:prstClr val="black"/>
                </a:solidFill>
                <a:latin typeface="Times New Roman" pitchFamily="18" charset="0"/>
                <a:ea typeface="MS Mincho" pitchFamily="49" charset="-128"/>
              </a:rPr>
              <a:t>хлор в 2.4 раза тяжелее воздуха и распространяется в низины)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испарении и соединении с водяными порами в воздухе стелется над землей в виде тумана зеленовато-белого цвета. Может проникать в нижние этажи и подвальные помещения зданий. При выходе в атмосферу из неисправных емкостей ДЫМИТ. Пары хлора сильно раздражают органы дыхания, глаза и кожу.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16000" algn="just"/>
            <a:r>
              <a:rPr lang="ru-RU" altLang="ru-RU" sz="1800" dirty="0" smtClean="0">
                <a:solidFill>
                  <a:prstClr val="black"/>
                </a:solidFill>
                <a:latin typeface="Times New Roman" pitchFamily="18" charset="0"/>
                <a:ea typeface="MS Mincho" pitchFamily="49" charset="-128"/>
              </a:rPr>
              <a:t>Вследствие </a:t>
            </a:r>
            <a:r>
              <a:rPr lang="ru-RU" altLang="ru-RU" sz="1800" dirty="0">
                <a:solidFill>
                  <a:prstClr val="black"/>
                </a:solidFill>
                <a:latin typeface="Times New Roman" pitchFamily="18" charset="0"/>
                <a:ea typeface="MS Mincho" pitchFamily="49" charset="-128"/>
              </a:rPr>
              <a:t>быстрого распространения облака АХОВ – </a:t>
            </a:r>
            <a:r>
              <a:rPr lang="ru-RU" altLang="ru-RU" sz="1800" b="1" dirty="0">
                <a:solidFill>
                  <a:prstClr val="black"/>
                </a:solidFill>
                <a:latin typeface="Times New Roman" pitchFamily="18" charset="0"/>
                <a:ea typeface="MS Mincho" pitchFamily="49" charset="-128"/>
              </a:rPr>
              <a:t>ХЛОР </a:t>
            </a:r>
            <a:r>
              <a:rPr lang="ru-RU" altLang="ru-RU" sz="1800" dirty="0">
                <a:solidFill>
                  <a:prstClr val="black"/>
                </a:solidFill>
                <a:latin typeface="Times New Roman" pitchFamily="18" charset="0"/>
                <a:ea typeface="MS Mincho" pitchFamily="49" charset="-128"/>
              </a:rPr>
              <a:t>, </a:t>
            </a:r>
            <a:r>
              <a:rPr lang="ru-RU" altLang="ru-RU" sz="1800" b="1" dirty="0">
                <a:solidFill>
                  <a:prstClr val="black"/>
                </a:solidFill>
                <a:latin typeface="Times New Roman" pitchFamily="18" charset="0"/>
                <a:ea typeface="MS Mincho" pitchFamily="49" charset="-128"/>
              </a:rPr>
              <a:t>персонал не выводится из опасной зоны</a:t>
            </a:r>
            <a:r>
              <a:rPr lang="ru-RU" altLang="ru-RU" sz="1800" dirty="0">
                <a:solidFill>
                  <a:prstClr val="black"/>
                </a:solidFill>
                <a:latin typeface="Times New Roman" pitchFamily="18" charset="0"/>
                <a:ea typeface="MS Mincho" pitchFamily="49" charset="-128"/>
              </a:rPr>
              <a:t>, </a:t>
            </a:r>
            <a:r>
              <a:rPr lang="ru-RU" altLang="ru-RU" sz="1800" b="1" dirty="0">
                <a:solidFill>
                  <a:srgbClr val="C00000"/>
                </a:solidFill>
                <a:latin typeface="Times New Roman" pitchFamily="18" charset="0"/>
                <a:ea typeface="MS Mincho" pitchFamily="49" charset="-128"/>
              </a:rPr>
              <a:t>а укрывается в помещениях, на верхних этажах здания с их герметизацией упрощенными методами </a:t>
            </a:r>
            <a:r>
              <a:rPr lang="ru-RU" altLang="ru-RU" sz="1800" dirty="0">
                <a:solidFill>
                  <a:prstClr val="black"/>
                </a:solidFill>
                <a:latin typeface="Times New Roman" pitchFamily="18" charset="0"/>
                <a:ea typeface="MS Mincho" pitchFamily="49" charset="-128"/>
              </a:rPr>
              <a:t>и подручными средствами,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16000" algn="just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ОТРАВЛЕНИЯ: 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16000" algn="just">
              <a:buFont typeface="+mj-lt"/>
              <a:buAutoNum type="arabicPeriod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Резкая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 в груди, сухой кашель,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рвота.</a:t>
            </a:r>
          </a:p>
          <a:p>
            <a:pPr indent="216000" algn="just">
              <a:buFont typeface="+mj-lt"/>
              <a:buAutoNum type="arabicPeriod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координации движения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;. </a:t>
            </a:r>
          </a:p>
          <a:p>
            <a:pPr indent="216000" algn="just">
              <a:buFont typeface="+mj-lt"/>
              <a:buAutoNum type="arabicPeriod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Одышка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резь в глазах, слезотечение.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16000" algn="just">
              <a:buFont typeface="+mj-lt"/>
              <a:buAutoNum type="arabicPeriod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Возможен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СМЕРТЕЛЬНЫЙ ИСХОД при вдыхании высоких концентраций.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indent="216000" algn="just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ИНДИВИДУАЛЬНОЙ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ЗАЩИТЫ: </a:t>
            </a:r>
          </a:p>
          <a:p>
            <a:pPr marL="72000" indent="216000" algn="just">
              <a:buFont typeface="+mj-lt"/>
              <a:buAutoNum type="arabicPeriod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противогазы всех типов (ГП-5, ГП-7 с дополнительными патронами ДПГ-1, ДПГ-3 -на 40мин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.). </a:t>
            </a:r>
          </a:p>
          <a:p>
            <a:pPr marL="72000" indent="216000" algn="just">
              <a:buFont typeface="+mj-lt"/>
              <a:buAutoNum type="arabicPeriod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Ватно-марлевая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повязка или подручные изделия из ткани, предварительно смоченные водой или 2-5 % раствором пищевой соды.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6496" y="4855"/>
            <a:ext cx="928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оповещения гражданской обороны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7767" y="415442"/>
            <a:ext cx="9577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 eaLnBrk="1" hangingPunct="1">
              <a:defRPr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населения при получении сигнала 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ХИМИЧЕСКАЯ ТРЕВОГА:</a:t>
            </a:r>
            <a:endParaRPr lang="ru-RU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82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92ED3-84DB-480E-85DA-D723468A5E17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4167" y="1052736"/>
            <a:ext cx="921702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 выбросе АХОВ – ХЛОР:</a:t>
            </a:r>
            <a:endParaRPr lang="ru-RU" altLang="ru-RU" sz="1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216000" algn="just">
              <a:buFont typeface="+mj-lt"/>
              <a:buAutoNum type="arabicPeriod"/>
            </a:pPr>
            <a:endParaRPr lang="ru-RU" sz="1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lvl="0" indent="216000" algn="just"/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МЕДИЦИНСКОЙ 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ПОМОЩИ: </a:t>
            </a:r>
            <a:endParaRPr lang="ru-RU" sz="1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lvl="0" indent="216000" algn="just">
              <a:buFont typeface="+mj-lt"/>
              <a:buAutoNum type="arabicPeriod"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Немедленно на пострадавшего надеть противогаз </a:t>
            </a: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ватно-марлевую повязку, смоченную водой или 2-5 % раствором пищевой соды.</a:t>
            </a:r>
          </a:p>
          <a:p>
            <a:pPr marL="72000" lvl="0" indent="216000" algn="just">
              <a:buFont typeface="+mj-lt"/>
              <a:buAutoNum type="arabicPeriod"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Исключите любые физические нагрузки.</a:t>
            </a:r>
          </a:p>
          <a:p>
            <a:pPr marL="72000" lvl="0" indent="216000" algn="just">
              <a:buFont typeface="+mj-lt"/>
              <a:buAutoNum type="arabicPeriod"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выходе из зоны заражения, промойте глаза и открытые участки тела водой. </a:t>
            </a:r>
          </a:p>
          <a:p>
            <a:pPr marL="72000" lvl="0" indent="216000" algn="just">
              <a:buFont typeface="+mj-lt"/>
              <a:buAutoNum type="arabicPeriod"/>
            </a:pP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Дайте обильное теплое питье (чай, молоко и т.п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.). </a:t>
            </a:r>
          </a:p>
          <a:p>
            <a:pPr marL="72000" lvl="0" indent="216000" algn="just">
              <a:buFont typeface="+mj-lt"/>
              <a:buAutoNum type="arabicPeriod"/>
            </a:pP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Обратитесь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помощью к медицинским 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работникам. </a:t>
            </a:r>
          </a:p>
          <a:p>
            <a:pPr marL="72000" lvl="0" indent="216000" algn="just">
              <a:buFont typeface="+mj-lt"/>
              <a:buAutoNum type="arabicPeriod"/>
            </a:pP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остановке дыхания сделайте искусственное 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дыхание. </a:t>
            </a:r>
          </a:p>
          <a:p>
            <a:pPr marL="72000" lvl="0" indent="216000" algn="just">
              <a:buFont typeface="+mj-lt"/>
              <a:buAutoNum type="arabicPeriod"/>
            </a:pP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Выйдя </a:t>
            </a: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зоны 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заражения:</a:t>
            </a:r>
          </a:p>
          <a:p>
            <a:pPr marL="72000" lvl="0" indent="216000" algn="just"/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снять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верхнюю одежду и оставить ее на улице; </a:t>
            </a:r>
            <a:endParaRPr lang="ru-RU" sz="1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lvl="0" indent="216000" algn="just"/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принять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душ, умыться с мылом, тщательно промыть глаза и 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рот.</a:t>
            </a:r>
          </a:p>
          <a:p>
            <a:pPr marL="72000" lvl="0" indent="216000" algn="just">
              <a:buFont typeface="+mj-lt"/>
              <a:buAutoNum type="arabicPeriod" startAt="8"/>
            </a:pP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авариях на железнодорожных и автомобильных магистралях, связанных с транспортировкой АХОВ, опасная зона устанавливается в радиусе 200 м от места аварии. Приближаться к этой зоне и входить в нее категорически запрещено. </a:t>
            </a:r>
            <a:endParaRPr lang="ru-RU" sz="1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lvl="0" indent="216000" algn="just">
              <a:buFont typeface="+mj-lt"/>
              <a:buAutoNum type="arabicPeriod" startAt="8"/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lvl="0" algn="just"/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Не укрывайтесь на первых этажах зданий, в подвалах и полуподвалах.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6496" y="4855"/>
            <a:ext cx="928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оповещения гражданской обороны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7767" y="415442"/>
            <a:ext cx="9577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 eaLnBrk="1" hangingPunct="1">
              <a:defRPr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населения при получении сигнала 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ХИМИЧЕСКАЯ ТРЕВОГА:</a:t>
            </a:r>
            <a:endParaRPr lang="ru-RU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29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92ED3-84DB-480E-85DA-D723468A5E17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788" y="980728"/>
            <a:ext cx="928903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16000" algn="just"/>
            <a:r>
              <a:rPr lang="ru-RU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при нахождении в общественном месте или на улице необходимо:</a:t>
            </a:r>
          </a:p>
          <a:p>
            <a:pPr marL="72000" indent="216000" algn="just"/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Защитить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дыхания средствами индивидуальной защиты или подручными средствами, смоченными водой.</a:t>
            </a:r>
          </a:p>
          <a:p>
            <a:pPr marL="72000" indent="216000" algn="just"/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поддаваться панике.</a:t>
            </a:r>
          </a:p>
          <a:p>
            <a:pPr marL="72000" indent="216000" algn="just"/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находиться в пониженных участках местности. </a:t>
            </a:r>
            <a:endParaRPr lang="ru-RU" sz="1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indent="216000" algn="just"/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укрываться на первых этажах многоэтажных зданий и в полуподвальных помещениях.</a:t>
            </a:r>
          </a:p>
          <a:p>
            <a:pPr marL="72000" indent="216000" algn="just"/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загрязнении хлором, диоксидом азота необходимо подняться выше 5 этажа здания, а при загрязнении аммиаком – спуститься в подвал.</a:t>
            </a:r>
          </a:p>
          <a:p>
            <a:pPr marL="72000" indent="216000" algn="just"/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место нахождения очага химической опасности и направление ветра. Определить маршрут выхода из зоны химической опасности 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(выходить в сторону, перпендикулярную направлению ветра).</a:t>
            </a:r>
          </a:p>
          <a:p>
            <a:pPr marL="72000" indent="216000" algn="just"/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Покинуть зону химической опасности (ускоренным шагом или бегом, на велосипеде, мотоцикле или автомобиле). Необходимо знать место и время эвакуации. Если на пути выхода из зоны химической опасности встретятся препятствия, их надо преодолеть, в противном случае – укрыться в ближайшем жилом доме (на верхних этажах – при загрязнении хлором и диоксидом азота, в подвале или на нижнем этаже при загрязнении аммиаком).</a:t>
            </a:r>
          </a:p>
          <a:p>
            <a:pPr marL="72000" indent="216000" algn="just"/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чистой зоне снять, герметично упаковать и сдать на утилизацию использованные средства индивидуальной защиты.</a:t>
            </a:r>
            <a:endParaRPr lang="ru-RU" sz="1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6496" y="4855"/>
            <a:ext cx="928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оповещения гражданской обороны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8936" y="620688"/>
            <a:ext cx="9577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 eaLnBrk="1" hangingPunct="1">
              <a:defRPr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населения при получении сигнала 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ХИМИЧЕСКАЯ ТРЕВОГА:</a:t>
            </a:r>
            <a:endParaRPr lang="ru-RU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50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92ED3-84DB-480E-85DA-D723468A5E17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3" name="Rectangle 2"/>
          <p:cNvSpPr txBox="1">
            <a:spLocks/>
          </p:cNvSpPr>
          <p:nvPr/>
        </p:nvSpPr>
        <p:spPr bwMode="auto">
          <a:xfrm>
            <a:off x="488504" y="44624"/>
            <a:ext cx="889298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pPr marL="87313"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оповещения гражданской обороны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0472" y="747281"/>
            <a:ext cx="9289032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216000"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Оповещение населения о чрезвычайных ситуациях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это доведение до населения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сигналов оповещения и экстренной информации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опасностях, возникающих при угрозе возникновения или возникновении чрезвычайных ситуаций природного и техногенного характера, а также при ведении военных действий или вследствие этих действий, о правилах поведения населения и необходимости проведения мероприятий по защите.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0472" y="2708920"/>
            <a:ext cx="5491596" cy="28007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216000"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населения о чрезвычайных ситуациях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доведение до населения через средства массовой информации и по иным каналам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о прогнозируемых и возникших чрезвычайных ситуациях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принимаемых мерах по обеспечению безопасности населения и территорий, приемах и способах защиты, а также проведение пропаганды знаний в области гражданской обороны, защиты населения и территорий от чрезвычайных ситуаций, в том числе обеспечения безопасности людей на водных объектах, и обеспечения пожарной безопасности.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951" y="2708920"/>
            <a:ext cx="3939936" cy="292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74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92ED3-84DB-480E-85DA-D723468A5E17}" type="slidenum">
              <a:rPr lang="ru-RU" smtClean="0"/>
              <a:pPr>
                <a:defRPr/>
              </a:pPr>
              <a:t>20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16496" y="1102578"/>
            <a:ext cx="9145016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16000" algn="just"/>
            <a:r>
              <a:rPr lang="ru-RU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если сигнал застал вас дома, необходимо</a:t>
            </a:r>
            <a:endParaRPr lang="ru-RU" sz="1600" b="1" dirty="0" smtClean="0"/>
          </a:p>
          <a:p>
            <a:pPr indent="216000" algn="just"/>
            <a:r>
              <a:rPr lang="ru-RU" sz="1600" b="1" dirty="0" smtClean="0"/>
              <a:t>Услышав </a:t>
            </a:r>
            <a:r>
              <a:rPr lang="ru-RU" sz="1600" b="1" dirty="0"/>
              <a:t>сигнал «Химическая тревога», каждый житель обязан:</a:t>
            </a:r>
            <a:endParaRPr lang="ru-RU" sz="1600" dirty="0"/>
          </a:p>
          <a:p>
            <a:pPr indent="216000" algn="just"/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надеть противогаз</a:t>
            </a: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(привести его в «боевую готовность») и имеющиеся средства защиты кожи;</a:t>
            </a:r>
          </a:p>
          <a:p>
            <a:pPr indent="21600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возьмите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собой документы, деньги, «тревожный чемоданчик» – аптечка первой помощи и необходимые (индивидуальные) для Вас лекарства;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1600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фонарик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запас батареек;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1600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спички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газовые зажигалки; перочинный (универсальный) нож;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1600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нитки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иголки, ножницы и т.п.; средства связи, с зарядными устройствами и сменными элементами питания;</a:t>
            </a:r>
          </a:p>
          <a:p>
            <a:pPr indent="21600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загерметизировать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 питания и запасы воды в закрытых емкостях на трое суток и взять их с собой;</a:t>
            </a:r>
          </a:p>
          <a:p>
            <a:pPr indent="21600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возьмите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собой одноразовую посуду и средства личной гигиены;</a:t>
            </a:r>
          </a:p>
          <a:p>
            <a:pPr indent="216000" algn="just"/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надеть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имеющиеся средства защиты кожи или приспособленную для защиты кожи одежду, обувь, перчатки;</a:t>
            </a:r>
          </a:p>
          <a:p>
            <a:pPr indent="21600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одеть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детей, взять с собой теплые и сменное белье (нижнее белье и носки), в зависимости от погодных условий;</a:t>
            </a:r>
          </a:p>
          <a:p>
            <a:pPr indent="21600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предупредить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соседей, вдруг они не услышали сигнал;</a:t>
            </a:r>
          </a:p>
          <a:p>
            <a:pPr indent="21600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больным, детям, инвалидам, престарелым;</a:t>
            </a:r>
          </a:p>
          <a:p>
            <a:pPr indent="216000"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8936" y="620688"/>
            <a:ext cx="9577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 eaLnBrk="1" hangingPunct="1">
              <a:defRPr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населения при получении сигнала 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ХИМИЧЕСКАЯ ТРЕВОГА:</a:t>
            </a:r>
            <a:endParaRPr lang="ru-RU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6496" y="4855"/>
            <a:ext cx="928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оповещения гражданской обороны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29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92ED3-84DB-480E-85DA-D723468A5E17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0607" y="4581128"/>
            <a:ext cx="88725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/>
              <a:t>О том, что опасность химического заражения миновала, и о порядке дальнейшего поведения вас известят местные органы, осуществляющие управление гражданской обороной. Без их команды покидать убежища (укрытия) и другие загерметизированные помещения или снимать средства индивидуальной защиты запрещается</a:t>
            </a:r>
            <a:r>
              <a:rPr lang="ru-RU" sz="1600" b="1" i="1" dirty="0" smtClean="0"/>
              <a:t>.</a:t>
            </a:r>
            <a:r>
              <a:rPr lang="ru-RU" sz="1600" b="1" i="1" dirty="0"/>
              <a:t> 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44960" y="1014084"/>
            <a:ext cx="914501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60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возможности укрыться в близлежащем защитном сооружении (убежище или противорадиационном укрытии);</a:t>
            </a:r>
          </a:p>
          <a:p>
            <a:pPr indent="2160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отсутствии защитного сооружения, укрыться в укрытии (в жилом, производственном или подсобном помещении);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1600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обстоятельства вынуждают вас укрыться в укрытии (в жилом, производственном или подсобном помещении),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 как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быстрее следует:</a:t>
            </a:r>
          </a:p>
          <a:p>
            <a:pPr indent="2160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перекрыть газ, воду, отключить электричество;</a:t>
            </a:r>
          </a:p>
          <a:p>
            <a:pPr indent="2160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плотно закрыть окна, двери, вентиляционные и другие отверстия;</a:t>
            </a:r>
          </a:p>
          <a:p>
            <a:pPr indent="21600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завесить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влажной тканью оконные и дверные проемы;</a:t>
            </a:r>
          </a:p>
          <a:p>
            <a:pPr indent="2160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выходить из защитного сооружения (укрытия) до особых указаний органов, осуществляющих управление гражданской обороной.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8936" y="620688"/>
            <a:ext cx="9577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 eaLnBrk="1" hangingPunct="1">
              <a:defRPr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населения при получении сигнала 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ХИМИЧЕСКАЯ ТРЕВОГА:</a:t>
            </a:r>
            <a:endParaRPr lang="ru-RU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6496" y="4855"/>
            <a:ext cx="928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оповещения гражданской обороны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6951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92ED3-84DB-480E-85DA-D723468A5E17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4313" y="400110"/>
            <a:ext cx="9563223" cy="14465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324000" algn="just"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радиационном, химическом или бактериологическом заражении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для защиты от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используются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индивидуальные средства защиты. Основными средствами индивидуальной защиты населения от АХОВ ингаляционного действия являются гражданские противогазы ГП-5, ГП-7, ГП-7В, ГП-7ВМ, ГП-7ВС. Всем этим средствам присущ крупный недостаток — они не защищают от некоторых АХОВ (паров аммиака, оксидов азота и др.).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защиты от этих веществ служат дополнительные патроны к противогазам ДПГ-1 и ДПГ-3, которые также защищают от окиси углерода. </a:t>
            </a:r>
            <a:endParaRPr lang="ru-RU" sz="1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Users\Vkolesnikov\Downloads\гражданские-противогазы-коллаж-1024x7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36" y="2018050"/>
            <a:ext cx="9131175" cy="479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32520" y="0"/>
            <a:ext cx="4953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Средства индивидуальной  защиты: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6047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92ED3-84DB-480E-85DA-D723468A5E17}" type="slidenum">
              <a:rPr lang="ru-RU" smtClean="0"/>
              <a:pPr>
                <a:defRPr/>
              </a:pPr>
              <a:t>23</a:t>
            </a:fld>
            <a:endParaRPr lang="ru-RU" dirty="0"/>
          </a:p>
        </p:txBody>
      </p:sp>
      <p:pic>
        <p:nvPicPr>
          <p:cNvPr id="3" name="Picture 2" descr="C:\Users\Vkolesnikov\Downloads\sredstva-individualnoj-zashhit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400110"/>
            <a:ext cx="9346629" cy="581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32520" y="0"/>
            <a:ext cx="4953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Средства индивидуальной  защиты: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7194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92ED3-84DB-480E-85DA-D723468A5E17}" type="slidenum">
              <a:rPr lang="ru-RU" smtClean="0"/>
              <a:pPr>
                <a:defRPr/>
              </a:pPr>
              <a:t>24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6496" y="4855"/>
            <a:ext cx="928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оповещения гражданской обороны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8936" y="620688"/>
            <a:ext cx="95770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 eaLnBrk="1" hangingPunct="1">
              <a:defRPr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населения при получении сигнала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УГРОЗА 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КАТАСТРОФИЧЕСКОГО ЗАТОПЛЕНИЯ:</a:t>
            </a:r>
            <a:endParaRPr lang="ru-RU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6496" y="1340768"/>
            <a:ext cx="928903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0" indent="21600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Диктор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объявляет: 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«ВНИМАНИЕ! ВНИМАНИЕ! Граждане! Опасность катастрофического затопления! Опасность катастрофического затопления! и далее идет обращение к гражданам о порядке их действия».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indent="21600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 повторяются диктором в течение 5 мин с интервалом 30 сек.</a:t>
            </a:r>
          </a:p>
          <a:p>
            <a:pPr marL="72000" indent="2160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сигнал подается при угрозе разрушения ближайшего гидротехнического сооружения (водоподпорное гидротехническое сооружение, верхний бьеф, нижний бьеф, дамба, плотина, напор, подпор) несущего катастрофического затопления населенного пункта в течение ближайших 1-го - 4-х часов. В этих целях используется местная радиотрансляционная сеть или громкоговорящие установки.</a:t>
            </a:r>
          </a:p>
          <a:p>
            <a:pPr marL="72000" indent="216000" algn="just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Услышав сигнал «Угроза затопления», каждый житель обязан: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indent="216000" algn="just"/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перекрыть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газ, воду, отключить электричество;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indent="216000" algn="just"/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плотно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закрыть окна, двери, вентиляционные и другие отверстия;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indent="216000" algn="just"/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наличии времени перенесите ценное имущество на чердак (верхние этажи здания);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indent="216000" algn="just"/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возьмите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собой документы, деньги, «тревожный чемоданчик» – аптечка первой помощи и необходимые (индивидуальные) для Вас лекарства; фонарик и запас батареек; спички, газовые зажигалки; перочинный (универсальный) нож; нитки, иголки, ножницы и т.п.; средства связи, с зарядными устройствами и сменными элементами питания;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indent="216000" algn="just"/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возьмите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собой запас воды и запас продуктов на трое суток; одноразовую посуду; средства личной гигиены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24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92ED3-84DB-480E-85DA-D723468A5E17}" type="slidenum">
              <a:rPr lang="ru-RU" smtClean="0"/>
              <a:pPr>
                <a:defRPr/>
              </a:pPr>
              <a:t>25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7647" y="836712"/>
            <a:ext cx="9577064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0" indent="216000" algn="just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одеть детей, возьмите с собой теплые и сменное белье (нижнее белье и носки), в зависимости от погодных условий;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indent="216000" algn="just"/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предупредить соседей, вдруг они не услышали сигнал;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indent="2160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оказать помощь больным, детям, инвалидам, престарелым;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indent="216000" algn="just"/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следуйте на указанный в сообщении сборный эвакуационный пункт или самостоятельно выходите (выезжайте) из опасной зоны в безопасный район или на возвышенные участки местности;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indent="216000" algn="just"/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приготовить плавсредства (при их наличии), при отсутствии их и в случае отсутствия времени на убытие в безопасный район заберитесь на чердаки (верхние этажи) или соорудите простейшие плавучие средства из подручных материалов: бревен, досок, автомобильных камер, бочек, бидонов, бурдюков, сухого камыша, связанного в пучки.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indent="216000" algn="just"/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Оказавшись в районе наводнения (затопления), каждый житель обязан: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indent="216000" algn="just"/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проявить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полное самообладание и уверенность, что помощь будет оказана, личным примером и словами воздействовать на окружающих с целью пресечения возникновения паники;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indent="216000" algn="just"/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оказывать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детям и престарелым, в первую очередь больным;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indent="216000" algn="just"/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привести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действие имеющиеся в вашем распоряжении плавсредства.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indent="216000"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спасательных кругов на каждом плоту желательно иметь одну-две надутые автомобильные камеры.</a:t>
            </a:r>
          </a:p>
          <a:p>
            <a:pPr marL="72000" indent="216000"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Неукоснительно выполняйте все требования комендантской службы и спасательных подразделений и формирований, чтобы не подвергать опасности свою жизнь и жизнь тех, кто вас спасает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647" y="334397"/>
            <a:ext cx="95770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 eaLnBrk="1" hangingPunct="1">
              <a:defRPr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населения при получении сигнала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УГРОЗА 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КАТАСТРОФИЧЕСКОГО ЗАТОПЛЕНИЯ:</a:t>
            </a:r>
            <a:endParaRPr lang="ru-RU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6496" y="4855"/>
            <a:ext cx="928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оповещения гражданской обороны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4616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92ED3-84DB-480E-85DA-D723468A5E17}" type="slidenum">
              <a:rPr lang="ru-RU" smtClean="0"/>
              <a:pPr>
                <a:defRPr/>
              </a:pPr>
              <a:t>26</a:t>
            </a:fld>
            <a:endParaRPr lang="ru-RU" dirty="0"/>
          </a:p>
        </p:txBody>
      </p:sp>
      <p:pic>
        <p:nvPicPr>
          <p:cNvPr id="3" name="Picture 6" descr="При внезапно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588" y="1340768"/>
            <a:ext cx="7632848" cy="51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81336" y="773088"/>
            <a:ext cx="95770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 eaLnBrk="1" hangingPunct="1">
              <a:defRPr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населения при получении сигнала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УГРОЗА 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КАТАСТРОФИЧЕСКОГО ЗАТОПЛЕНИЯ:</a:t>
            </a:r>
            <a:endParaRPr lang="ru-RU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6496" y="4855"/>
            <a:ext cx="928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оповещения гражданской обороны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47532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92ED3-84DB-480E-85DA-D723468A5E17}" type="slidenum">
              <a:rPr lang="ru-RU" smtClean="0"/>
              <a:pPr>
                <a:defRPr/>
              </a:pPr>
              <a:t>27</a:t>
            </a:fld>
            <a:endParaRPr lang="ru-RU" dirty="0"/>
          </a:p>
        </p:txBody>
      </p:sp>
      <p:pic>
        <p:nvPicPr>
          <p:cNvPr id="3" name="Picture 6" descr="После спада воды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592" y="1155966"/>
            <a:ext cx="7128792" cy="2772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 descr="Войдя в жилище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592" y="3981352"/>
            <a:ext cx="7128792" cy="265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16496" y="4855"/>
            <a:ext cx="928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оповещения гражданской обороны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1336" y="548680"/>
            <a:ext cx="95770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 eaLnBrk="1" hangingPunct="1">
              <a:defRPr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населения при получении сигнала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УГРОЗА 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КАТАСТРОФИЧЕСКОГО ЗАТОПЛЕНИЯ:</a:t>
            </a:r>
            <a:endParaRPr lang="ru-RU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4590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92ED3-84DB-480E-85DA-D723468A5E17}" type="slidenum">
              <a:rPr lang="ru-RU" smtClean="0"/>
              <a:pPr>
                <a:defRPr/>
              </a:pPr>
              <a:t>28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8464" y="2924944"/>
            <a:ext cx="95770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 algn="ctr" eaLnBrk="1" hangingPunct="1">
              <a:defRPr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  <a:endParaRPr lang="ru-RU" sz="4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282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DE6A82-7B4F-4208-858B-C1C5246C2472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9" name="Rectangle 2"/>
          <p:cNvSpPr txBox="1">
            <a:spLocks/>
          </p:cNvSpPr>
          <p:nvPr/>
        </p:nvSpPr>
        <p:spPr bwMode="auto">
          <a:xfrm>
            <a:off x="488504" y="116632"/>
            <a:ext cx="889298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pPr marL="87313"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системы оповещения гражданской обороны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0472" y="752047"/>
            <a:ext cx="8208912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в Российской Федерации созданы 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функционируют следующие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оповещения гражданской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обороны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4380" y="1480699"/>
            <a:ext cx="9289032" cy="255454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9000">
                <a:schemeClr val="accent6">
                  <a:shade val="67500"/>
                  <a:satMod val="115000"/>
                  <a:lumMod val="0"/>
                  <a:lumOff val="100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 wrap="square">
            <a:spAutoFit/>
          </a:bodyPr>
          <a:lstStyle/>
          <a:p>
            <a:pPr indent="216000"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федеральном уровне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федеральная система оповещения (на территории Российской Федерации);</a:t>
            </a:r>
          </a:p>
          <a:p>
            <a:pPr indent="216000"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межрегиональном уровне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межрегиональная система оповещения (на территории федерального округа);</a:t>
            </a:r>
          </a:p>
          <a:p>
            <a:pPr indent="216000"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региональном уровне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региональная система оповещения (на территории субъекта Российской Федерации);</a:t>
            </a:r>
          </a:p>
          <a:p>
            <a:pPr indent="216000"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муниципальном уровне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местная система оповещения (на территории муниципального образования);</a:t>
            </a:r>
          </a:p>
          <a:p>
            <a:pPr indent="216000"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объектовом уровне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 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локальная система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оповещения (в районе размещения потенциально опасного объекта).</a:t>
            </a:r>
          </a:p>
          <a:p>
            <a:endParaRPr lang="ru-RU" sz="1600" dirty="0"/>
          </a:p>
        </p:txBody>
      </p:sp>
      <p:sp>
        <p:nvSpPr>
          <p:cNvPr id="10" name="Rectangle 2"/>
          <p:cNvSpPr txBox="1">
            <a:spLocks/>
          </p:cNvSpPr>
          <p:nvPr/>
        </p:nvSpPr>
        <p:spPr bwMode="auto">
          <a:xfrm>
            <a:off x="244255" y="4003649"/>
            <a:ext cx="5904656" cy="494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pPr marL="87313"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системы оповещения гражданской обороны: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Vkolesnikov\Desktop\ЗАНЯТИЕ ПО ГО\siren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96" y="4869160"/>
            <a:ext cx="2281738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2"/>
          <p:cNvSpPr txBox="1">
            <a:spLocks/>
          </p:cNvSpPr>
          <p:nvPr/>
        </p:nvSpPr>
        <p:spPr bwMode="auto">
          <a:xfrm>
            <a:off x="488504" y="4369934"/>
            <a:ext cx="2139788" cy="494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pPr marL="87313"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Электросерены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C:\Users\Vkolesnikov\Desktop\ЗАНЯТИЕ ПО ГО\img-26594-159403430415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444" y="4915046"/>
            <a:ext cx="1880086" cy="125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2"/>
          <p:cNvSpPr txBox="1">
            <a:spLocks/>
          </p:cNvSpPr>
          <p:nvPr/>
        </p:nvSpPr>
        <p:spPr bwMode="auto">
          <a:xfrm>
            <a:off x="3188593" y="4369933"/>
            <a:ext cx="2139788" cy="494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pPr marL="87313"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Громкоговорители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2"/>
          <p:cNvSpPr txBox="1">
            <a:spLocks/>
          </p:cNvSpPr>
          <p:nvPr/>
        </p:nvSpPr>
        <p:spPr bwMode="auto">
          <a:xfrm>
            <a:off x="5772845" y="4369932"/>
            <a:ext cx="3960439" cy="494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pPr marL="87313"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перехвата радио- телеканалов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9" name="Picture 5" descr="C:\Users\Vkolesnikov\Desktop\ЗАНЯТИЕ ПО ГО\eJyjQMe14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200" y="4915048"/>
            <a:ext cx="2232248" cy="132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755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4951" y="5301209"/>
            <a:ext cx="8875540" cy="1236118"/>
          </a:xfrm>
        </p:spPr>
        <p:txBody>
          <a:bodyPr/>
          <a:lstStyle/>
          <a:p>
            <a:pPr indent="216000" algn="just"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ОКСИОН - 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собой организационно-техническую систему, объединяющую аппаратно-программные средства обработки, передачи и отображения аудио и видеоинформации в целях подготовки населения в области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ГО,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защиты от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ЧС,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ПБ,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на водных объектах и охраны общественного порядка, своевременного оповещения и оперативного информирования граждан о ЧС и угрозе террористических акций, мониторинга обстановки и состояния правопорядка в местах массового пребывания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людей.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 txBox="1">
            <a:spLocks/>
          </p:cNvSpPr>
          <p:nvPr/>
        </p:nvSpPr>
        <p:spPr bwMode="auto">
          <a:xfrm>
            <a:off x="560512" y="188640"/>
            <a:ext cx="5904656" cy="494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pPr marL="87313"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системы оповещения гражданской обороны: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Vkolesnikov\Desktop\ЗАНЯТИЕ ПО ГО\bk_info_75786_orig_14649235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28" y="984755"/>
            <a:ext cx="2513856" cy="1762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 txBox="1">
            <a:spLocks/>
          </p:cNvSpPr>
          <p:nvPr/>
        </p:nvSpPr>
        <p:spPr bwMode="auto">
          <a:xfrm>
            <a:off x="560512" y="530680"/>
            <a:ext cx="2952328" cy="494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pPr marL="87313" algn="ctr"/>
            <a:r>
              <a:rPr 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SMS -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оповещение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0512" y="2776796"/>
            <a:ext cx="88569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Общероссийская комплексная система информирования и оповещения населения в местах массового пребывания людей (ОКСИОН)</a:t>
            </a:r>
          </a:p>
        </p:txBody>
      </p:sp>
      <p:pic>
        <p:nvPicPr>
          <p:cNvPr id="2051" name="Picture 3" descr="C:\Users\Vkolesnikov\Desktop\ЗАНЯТИЕ ПО ГО\p1133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998" y="984755"/>
            <a:ext cx="2631812" cy="1737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/>
          <p:cNvSpPr txBox="1">
            <a:spLocks/>
          </p:cNvSpPr>
          <p:nvPr/>
        </p:nvSpPr>
        <p:spPr bwMode="auto">
          <a:xfrm>
            <a:off x="4181364" y="490636"/>
            <a:ext cx="5236132" cy="494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pPr marL="87313"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Громкоговорители на подвижных объектах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C:\Users\Vkolesnikov\Desktop\ЗАНЯТИЕ ПО ГО\9a8e4b07-8786-4096-90c5-5789892ab5ad_jpg_800x600_x-False_q8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299" y="3361571"/>
            <a:ext cx="2400266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Vkolesnikov\Desktop\ЗАНЯТИЕ ПО ГО\attach-635649525662585916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384" y="3361571"/>
            <a:ext cx="2807217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Vkolesnikov\Desktop\ЗАНЯТИЕ ПО ГО\ИК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168" y="3361571"/>
            <a:ext cx="2832781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466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92ED3-84DB-480E-85DA-D723468A5E17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3" name="Rectangle 3"/>
          <p:cNvSpPr txBox="1">
            <a:spLocks/>
          </p:cNvSpPr>
          <p:nvPr/>
        </p:nvSpPr>
        <p:spPr>
          <a:xfrm>
            <a:off x="138386" y="692945"/>
            <a:ext cx="9433048" cy="129614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57200" algn="just" fontAlgn="auto">
              <a:buFont typeface="Georgia" pitchFamily="18" charset="0"/>
              <a:buNone/>
            </a:pP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оповещения гражданской обороны -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сигналы, передаваемый в 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системе управления гражданской обороной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являющийся командой для проведения мероприятий силами гражданской обороны, а также для применения населением средств и способов защиты.</a:t>
            </a:r>
          </a:p>
          <a:p>
            <a:pPr marL="0" indent="0" fontAlgn="auto">
              <a:buFont typeface="Georgia" pitchFamily="18" charset="0"/>
              <a:buNone/>
            </a:pPr>
            <a:endParaRPr lang="ru-RU" sz="1800" dirty="0" smtClean="0">
              <a:solidFill>
                <a:schemeClr val="tx1"/>
              </a:solidFill>
            </a:endParaRPr>
          </a:p>
          <a:p>
            <a:pPr marL="0" indent="0" fontAlgn="auto">
              <a:buFont typeface="Georgia" pitchFamily="18" charset="0"/>
              <a:buNone/>
            </a:pPr>
            <a:endParaRPr lang="ru-RU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6496" y="230486"/>
            <a:ext cx="928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оповещения гражданской обороны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5076" y="1844824"/>
            <a:ext cx="3707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 eaLnBrk="1" hangingPunct="1"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ВСЕМ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 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Times New Roman" pitchFamily="18" charset="0"/>
              </a:rPr>
              <a:t>-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72880" y="1840826"/>
            <a:ext cx="56985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сигнал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оповещения населения о любых опасностях и чрезвычайных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ситуациях.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16896" y="2981814"/>
            <a:ext cx="55545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6000" algn="just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Подается с помощью сирены, автомобильных и заводских гудков, светосигнальных и громкоговорящих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устройств.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Vkolesnikov\Desktop\ЗАНЯТИЕ ПО ГО\6b54368f6296ff52b623e5241dcdd8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96" y="2265544"/>
            <a:ext cx="2867000" cy="161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09736" y="4675056"/>
            <a:ext cx="9295791" cy="16312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216000"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получении сигнала гражданам необходимо:</a:t>
            </a:r>
          </a:p>
          <a:p>
            <a:pPr indent="216000"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немедленно телевизор или радио 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прослушать информацию об алгоритме действий при угрозе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ЧС;</a:t>
            </a:r>
          </a:p>
          <a:p>
            <a:pPr indent="216000"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невозможности ознакомления с информацией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 обратиться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ЕДДС по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единому номеру вызова экстренных оперативных служб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«112».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62062" y="4221088"/>
            <a:ext cx="89093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 eaLnBrk="1" hangingPunct="1"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населения при получении сигнала 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ВСЕМ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25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DE6A82-7B4F-4208-858B-C1C5246C2472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9" name="Rectangle 2"/>
          <p:cNvSpPr txBox="1">
            <a:spLocks/>
          </p:cNvSpPr>
          <p:nvPr/>
        </p:nvSpPr>
        <p:spPr bwMode="auto">
          <a:xfrm>
            <a:off x="3571" y="391202"/>
            <a:ext cx="3980903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pPr marL="87313"/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ВОЗДУШНАЯ ТРЕВОГА – </a:t>
            </a:r>
            <a:endParaRPr lang="ru-RU" sz="2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6496" y="4855"/>
            <a:ext cx="928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оповещения гражданской обороны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800872" y="466520"/>
            <a:ext cx="59046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6000"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подается для предупреждения всего населения о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возникшей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непосредственной </a:t>
            </a: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угрозе ракетной и авиационной опасности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 поражению противником данного муниципального района (городского округа) с воздуха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16000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этой целью используются все технические средства связи и оповещения, включаются электросирены, которые подают продолжительный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течение 3 мин)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завывающий сигнал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16000"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Одновременно по местному радиовещанию в течение 2-3 мин передается сигнал гражданской обороны (текстовое сообщение): 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«ВНИМАНИЕ! ВНИМАНИЕ! Граждане! Воздушная тревога! Воздушная тревога! и далее идет обращение к гражданам о порядке их действия».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Vkolesnikov\Desktop\ЗАНЯТИЕ ПО ГО\7hG-kSVVr1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256" y="836712"/>
            <a:ext cx="3088208" cy="173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05376" y="3441666"/>
            <a:ext cx="93112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 eaLnBrk="1" hangingPunct="1"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населения при получении сигнала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ВОЗДУШНАЯ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ТРЕВОГА: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96438" y="3825897"/>
            <a:ext cx="95770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6000" algn="just"/>
            <a:r>
              <a:rPr lang="ru-RU" sz="1600" b="1" i="1" dirty="0" smtClean="0">
                <a:solidFill>
                  <a:srgbClr val="FF0000"/>
                </a:solidFill>
              </a:rPr>
              <a:t>а</a:t>
            </a:r>
            <a:r>
              <a:rPr lang="ru-RU" sz="1600" b="1" i="1" dirty="0">
                <a:solidFill>
                  <a:srgbClr val="FF0000"/>
                </a:solidFill>
              </a:rPr>
              <a:t>) при нахождении </a:t>
            </a:r>
            <a:r>
              <a:rPr lang="ru-RU" sz="1600" b="1" i="1" dirty="0" smtClean="0">
                <a:solidFill>
                  <a:srgbClr val="FF0000"/>
                </a:solidFill>
              </a:rPr>
              <a:t>в колледже: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16000"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немедленно прекратить работу, выключить в кабинете или аудитории все электрические приборы, компьютеры, свет;</a:t>
            </a:r>
          </a:p>
          <a:p>
            <a:pPr indent="216000"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закрыть окна, закрыть, но не замыкать двери аудиторий и кабинетов, кроме кабинетов ограниченного доступа, и, забрав свои вещи, спустится в подвал под заданием колледжа.</a:t>
            </a:r>
          </a:p>
          <a:p>
            <a:pPr indent="216000" algn="just"/>
            <a:r>
              <a:rPr lang="ru-RU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при нахождении в общественном месте или на улице необходимо:</a:t>
            </a:r>
          </a:p>
          <a:p>
            <a:pPr indent="216000"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выслушать сообщение, передаваемое по стационарным или передвижным громкоговорящим установкам о местонахождении ближайшего укрытия и поспешить туда, приведя имеющиеся средства индивидуальной защиты в «готовность»;</a:t>
            </a:r>
          </a:p>
          <a:p>
            <a:pPr indent="216000"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водители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всех транспортных средств обязаны немедленно остановиться, открыть двери, отключить транспортное средство от источников электропитания и поспешить в ближайшее укрытие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35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DE6A82-7B4F-4208-858B-C1C5246C2472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9" name="Rectangle 2"/>
          <p:cNvSpPr txBox="1">
            <a:spLocks/>
          </p:cNvSpPr>
          <p:nvPr/>
        </p:nvSpPr>
        <p:spPr bwMode="auto">
          <a:xfrm>
            <a:off x="318780" y="920603"/>
            <a:ext cx="9433048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r>
              <a:rPr lang="ru-RU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если сигнал застал вас дома, необходимо: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16000" algn="just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перекрыть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газ, воду, отключить электричество;</a:t>
            </a:r>
          </a:p>
          <a:p>
            <a:pPr indent="216000" algn="just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плотно закрыть окна, двери, вентиляционные и другие отверстия;</a:t>
            </a:r>
          </a:p>
          <a:p>
            <a:pPr indent="216000" algn="just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возьмите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собой документы, деньги, «тревожный чемоданчик» – аптечка первой помощи и необходимые (индивидуальные) для Вас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лекарства, фонарик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запас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батареек,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спички, газовые зажигалки; </a:t>
            </a:r>
            <a:endPara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16000" algn="just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перочинный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(универсальный)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нож, нитки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иголки, ножницы и т.п.; средства связи, с зарядными устройствами и сменными элементами питания;</a:t>
            </a:r>
          </a:p>
          <a:p>
            <a:pPr indent="216000" algn="just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возьмите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собой запас воды и запас продуктов на трое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суток,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одноразовую посуду; средства личной гигиены;</a:t>
            </a:r>
          </a:p>
          <a:p>
            <a:pPr indent="216000" algn="just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одеть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детей, взять с собой теплые и сменное белье (нижнее белье и носки), в зависимости от погодных условий;</a:t>
            </a:r>
          </a:p>
          <a:p>
            <a:pPr indent="216000" algn="just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взять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индивидуальной защиты (противогаз, респиратор, средства защиты кожи или приспособленную для защиты кожи одежду, обувь, перчатки);</a:t>
            </a:r>
          </a:p>
          <a:p>
            <a:pPr indent="216000" algn="just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надеть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противогаз и закрепить его в «походном положении»;</a:t>
            </a:r>
          </a:p>
          <a:p>
            <a:pPr indent="216000" algn="just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предупредить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соседей, вдруг они не услышали сигнал;</a:t>
            </a:r>
          </a:p>
          <a:p>
            <a:pPr indent="216000" algn="just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оказать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больным, детям, инвалидам, престарелым;</a:t>
            </a:r>
          </a:p>
          <a:p>
            <a:pPr indent="216000" algn="just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быстрее дойти до защитного сооружения гражданской обороны, а если его нет, использовать сооружения двойного назначения или другие сооружения (подземные переходы, тоннели или коллекторы и другие искусственные укрытия), при отсутствии их используйте естественные укрытия (любую траншею, канаву, овраг, балку, лощину, яму и другие).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16496" y="4855"/>
            <a:ext cx="928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оповещения гражданской обороны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72480" y="466520"/>
            <a:ext cx="93112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 eaLnBrk="1" hangingPunct="1"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населения при получении сигнала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ВОЗДУШНАЯ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ТРЕВОГА: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01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92ED3-84DB-480E-85DA-D723468A5E17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6496" y="4855"/>
            <a:ext cx="928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оповещения гражданской обороны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2480" y="466520"/>
            <a:ext cx="93112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 eaLnBrk="1" hangingPunct="1"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населения при получении сигнала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ОТБОЙ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ВОЗДУШНОЙ ТРЕВОГИ: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1084" y="1174406"/>
            <a:ext cx="928444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6000" algn="just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 «Отбой воздушной тревоги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подается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оповещения населения о том, что угроза непосредственного нападения противника миновала.</a:t>
            </a:r>
          </a:p>
          <a:p>
            <a:pPr indent="2160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доводится по радио- и телевизионным сетям, через каждые 3 мин дикторы повторяют в течение 1-2 мин: 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«ВНИМАНИЕ! ВНИМАНИЕ! Граждане! Отбой воздушной тревоги! Отбой воздушной тревоги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!».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дублируется по местным радиотрансляционным сетям и с помощью передвижных громкоговорящих установок.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16496" y="2935370"/>
            <a:ext cx="921702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6000" algn="just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объявления этого сигнала население действует в соответствии со сложившейся обстановкой:</a:t>
            </a:r>
          </a:p>
          <a:p>
            <a:pPr indent="2160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персонал и учащиеся возвращаются к месту работы (учебы) или к месту сбора формирований и включаются в работу по ликвидации последствий нападения;</a:t>
            </a:r>
          </a:p>
          <a:p>
            <a:pPr indent="2160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неработающее население вместе с детьми возвращается домой и действует в соответствии с объявленным порядком или режимом радиационной защиты.</a:t>
            </a:r>
          </a:p>
          <a:p>
            <a:pPr indent="2160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население должно находиться в готовности к возможному повторному нападению, внимательно следить за распоряжениями и сигналами органов, осуществляющих управление гражданской обороной.</a:t>
            </a:r>
          </a:p>
        </p:txBody>
      </p:sp>
    </p:spTree>
    <p:extLst>
      <p:ext uri="{BB962C8B-B14F-4D97-AF65-F5344CB8AC3E}">
        <p14:creationId xmlns:p14="http://schemas.microsoft.com/office/powerpoint/2010/main" val="178741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A92ED3-84DB-480E-85DA-D723468A5E17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6496" y="4855"/>
            <a:ext cx="928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оповещения гражданской обороны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3839" y="3068960"/>
            <a:ext cx="91376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6000" algn="just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которым будет располагать население для принятия мер защиты, и необходимые распоряжения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сообщаются в тексте объявления по средствам связи и оповещения.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16000" algn="just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населению будет сообщено, в каком направлении движется радиоактивное облако, ориентировочное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возможного выпадения радиоактивных осадков на территории муниципального района (городского округа).</a:t>
            </a:r>
          </a:p>
        </p:txBody>
      </p:sp>
      <p:pic>
        <p:nvPicPr>
          <p:cNvPr id="5122" name="Picture 2" descr="C:\Users\Vkolesnikov\Desktop\ЗАНЯТИЕ ПО ГО\IqW4hRsQn2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28" y="927182"/>
            <a:ext cx="2220211" cy="192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11982" y="466520"/>
            <a:ext cx="518457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 eaLnBrk="1" hangingPunct="1">
              <a:defRPr/>
            </a:pP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РАДИАЦИОННАЯ ОПАСНОСТЬ:</a:t>
            </a:r>
            <a:endParaRPr lang="ru-RU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70611" y="850208"/>
            <a:ext cx="66967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60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сигнал означает, что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направлении данного населенного пункта или района движется радиоактивное облако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1600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передается по средствам связи, радиотрансляционной сети и громкоговорящими установками диктором в течении 2-3 мин. словами: 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«ВНИМАНИЕ! ВНИМАНИЕ! Граждане! Возникла угроза радиоактивного загрязнения! и далее идет обращение к гражданам о порядке их действия».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16000" algn="just"/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Vkolesnikov\Desktop\ЗАНЯТИЕ ПО ГО\2ef5158f897210ad56cc8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08" y="4904937"/>
            <a:ext cx="2307031" cy="1729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Vkolesnikov\Desktop\ЗАНЯТИЕ ПО ГО\загрязнение-эко-огичности-781113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682" y="4904937"/>
            <a:ext cx="2561406" cy="1729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Vkolesnikov\Desktop\ЗАНЯТИЕ ПО ГО\5da5ca7aa190c7e2b8e976d3f1557b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184" y="4904937"/>
            <a:ext cx="2648743" cy="176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808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0_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1_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2_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3_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4_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5_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6_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7_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8_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19_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20_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22_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420__x0430__x0437__x043c__x0435__x0449__x0435__x043d__x043d__x0430__x044f__x0020__x0438__x043d__x0444__x043e__x0440__x043c__x0430__x0446__x0438__x044f_ xmlns="5cc709e7-342c-4c92-a791-961f6f0bc55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83AAE3CDBD21064CBE1BE5890D4485A5" ma:contentTypeVersion="1" ma:contentTypeDescription="Создание документа." ma:contentTypeScope="" ma:versionID="ac57a309b15e421a6e1048f8329fe7cc">
  <xsd:schema xmlns:xsd="http://www.w3.org/2001/XMLSchema" xmlns:xs="http://www.w3.org/2001/XMLSchema" xmlns:p="http://schemas.microsoft.com/office/2006/metadata/properties" xmlns:ns2="5cc709e7-342c-4c92-a791-961f6f0bc55a" targetNamespace="http://schemas.microsoft.com/office/2006/metadata/properties" ma:root="true" ma:fieldsID="5bb679f4b8b4ecff30737ed25a831329" ns2:_="">
    <xsd:import namespace="5cc709e7-342c-4c92-a791-961f6f0bc55a"/>
    <xsd:element name="properties">
      <xsd:complexType>
        <xsd:sequence>
          <xsd:element name="documentManagement">
            <xsd:complexType>
              <xsd:all>
                <xsd:element ref="ns2:_x0420__x0430__x0437__x043c__x0435__x0449__x0435__x043d__x043d__x0430__x044f__x0020__x0438__x043d__x0444__x043e__x0440__x043c__x0430__x0446__x0438__x044f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c709e7-342c-4c92-a791-961f6f0bc55a" elementFormDefault="qualified">
    <xsd:import namespace="http://schemas.microsoft.com/office/2006/documentManagement/types"/>
    <xsd:import namespace="http://schemas.microsoft.com/office/infopath/2007/PartnerControls"/>
    <xsd:element name="_x0420__x0430__x0437__x043c__x0435__x0449__x0435__x043d__x043d__x0430__x044f__x0020__x0438__x043d__x0444__x043e__x0440__x043c__x0430__x0446__x0438__x044f_" ma:index="8" nillable="true" ma:displayName="Размещенная информация" ma:internalName="_x0420__x0430__x0437__x043c__x0435__x0449__x0435__x043d__x043d__x0430__x044f__x0020__x0438__x043d__x0444__x043e__x0440__x043c__x0430__x0446__x0438__x044f_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E24670-D007-41C1-9199-C60FA5B345CF}">
  <ds:schemaRefs>
    <ds:schemaRef ds:uri="http://purl.org/dc/terms/"/>
    <ds:schemaRef ds:uri="http://www.w3.org/XML/1998/namespace"/>
    <ds:schemaRef ds:uri="http://schemas.microsoft.com/office/infopath/2007/PartnerControls"/>
    <ds:schemaRef ds:uri="5cc709e7-342c-4c92-a791-961f6f0bc55a"/>
    <ds:schemaRef ds:uri="http://purl.org/dc/dcmitype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ACF02900-1F6A-4D1B-AF1A-C94C70F7CB0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1E27721-CC06-449F-8345-08E9DC14B6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c709e7-342c-4c92-a791-961f6f0bc5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Shablon_europe</Template>
  <TotalTime>12962</TotalTime>
  <Words>2737</Words>
  <Application>Microsoft Office PowerPoint</Application>
  <PresentationFormat>Лист A4 (210x297 мм)</PresentationFormat>
  <Paragraphs>285</Paragraphs>
  <Slides>28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23</vt:i4>
      </vt:variant>
      <vt:variant>
        <vt:lpstr>Заголовки слайдов</vt:lpstr>
      </vt:variant>
      <vt:variant>
        <vt:i4>28</vt:i4>
      </vt:variant>
    </vt:vector>
  </HeadingPairs>
  <TitlesOfParts>
    <vt:vector size="51" baseType="lpstr">
      <vt:lpstr>внутренний слайд</vt:lpstr>
      <vt:lpstr>1_внутренний слайд</vt:lpstr>
      <vt:lpstr>2_внутренний слайд</vt:lpstr>
      <vt:lpstr>3_внутренний слайд</vt:lpstr>
      <vt:lpstr>4_внутренний слайд</vt:lpstr>
      <vt:lpstr>5_внутренний слайд</vt:lpstr>
      <vt:lpstr>6_внутренний слайд</vt:lpstr>
      <vt:lpstr>7_внутренний слайд</vt:lpstr>
      <vt:lpstr>8_внутренний слайд</vt:lpstr>
      <vt:lpstr>9_внутренний слайд</vt:lpstr>
      <vt:lpstr>10_внутренний слайд</vt:lpstr>
      <vt:lpstr>11_внутренний слайд</vt:lpstr>
      <vt:lpstr>12_внутренний слайд</vt:lpstr>
      <vt:lpstr>13_внутренний слайд</vt:lpstr>
      <vt:lpstr>14_внутренний слайд</vt:lpstr>
      <vt:lpstr>15_внутренний слайд</vt:lpstr>
      <vt:lpstr>16_внутренний слайд</vt:lpstr>
      <vt:lpstr>17_внутренний слайд</vt:lpstr>
      <vt:lpstr>18_внутренний слайд</vt:lpstr>
      <vt:lpstr>19_внутренний слайд</vt:lpstr>
      <vt:lpstr>20_внутренний слайд</vt:lpstr>
      <vt:lpstr>22_внутренний слайд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презентации шрифт Europe 20 pt</dc:title>
  <dc:creator>vircat</dc:creator>
  <cp:lastModifiedBy>Vkolesnikov</cp:lastModifiedBy>
  <cp:revision>1244</cp:revision>
  <cp:lastPrinted>2020-02-28T05:38:01Z</cp:lastPrinted>
  <dcterms:created xsi:type="dcterms:W3CDTF">2012-04-25T13:09:23Z</dcterms:created>
  <dcterms:modified xsi:type="dcterms:W3CDTF">2022-12-26T01:31:13Z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0x01010083AAE3CDBD21064CBE1BE5890D4485A5</vt:lpwstr>
  </property>
</Properties>
</file>